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1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61FB9-7648-8D4A-A4A2-CDD1A797957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F36567B-D458-284E-9403-B81B317DD8DC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zaměstnanec </a:t>
          </a:r>
        </a:p>
        <a:p>
          <a:r>
            <a:rPr lang="cs-CZ" dirty="0">
              <a:solidFill>
                <a:schemeClr val="bg1"/>
              </a:solidFill>
            </a:rPr>
            <a:t>zjistí</a:t>
          </a:r>
          <a:r>
            <a:rPr lang="cs-CZ" dirty="0">
              <a:solidFill>
                <a:srgbClr val="FFFF00"/>
              </a:solidFill>
            </a:rPr>
            <a:t> </a:t>
          </a:r>
          <a:r>
            <a:rPr lang="cs-CZ" dirty="0"/>
            <a:t>vznik </a:t>
          </a:r>
          <a:r>
            <a:rPr lang="cs-CZ" dirty="0">
              <a:solidFill>
                <a:srgbClr val="FB7216"/>
              </a:solidFill>
            </a:rPr>
            <a:t>škody</a:t>
          </a:r>
        </a:p>
      </dgm:t>
    </dgm:pt>
    <dgm:pt modelId="{10AC710D-B997-1143-9843-92DE9933D447}" type="parTrans" cxnId="{68BDC13F-E04E-CA48-9CDF-87DFE0BD2E3F}">
      <dgm:prSet/>
      <dgm:spPr/>
      <dgm:t>
        <a:bodyPr/>
        <a:lstStyle/>
        <a:p>
          <a:endParaRPr lang="cs-CZ"/>
        </a:p>
      </dgm:t>
    </dgm:pt>
    <dgm:pt modelId="{9018C8B2-8255-2B44-8E2D-A5238F84328F}" type="sibTrans" cxnId="{68BDC13F-E04E-CA48-9CDF-87DFE0BD2E3F}">
      <dgm:prSet/>
      <dgm:spPr/>
      <dgm:t>
        <a:bodyPr/>
        <a:lstStyle/>
        <a:p>
          <a:endParaRPr lang="cs-CZ"/>
        </a:p>
      </dgm:t>
    </dgm:pt>
    <dgm:pt modelId="{4DA99790-CCFC-0C43-9D13-CE318781C4F0}">
      <dgm:prSet phldrT="[Text]"/>
      <dgm:spPr/>
      <dgm:t>
        <a:bodyPr anchor="ctr"/>
        <a:lstStyle/>
        <a:p>
          <a:pPr algn="ctr"/>
          <a:r>
            <a:rPr lang="cs-CZ" dirty="0">
              <a:solidFill>
                <a:srgbClr val="FFFF00"/>
              </a:solidFill>
            </a:rPr>
            <a:t>zaměstnanec </a:t>
          </a:r>
          <a:r>
            <a:rPr lang="cs-CZ" dirty="0"/>
            <a:t>bezodkladně oznámí škodu vedoucímu pracoviště</a:t>
          </a:r>
        </a:p>
      </dgm:t>
    </dgm:pt>
    <dgm:pt modelId="{E2B93069-5F6A-A54C-A15C-2EC645CB8FD8}" type="parTrans" cxnId="{111F89BD-2EF0-8C47-A9DA-184BA37A8072}">
      <dgm:prSet/>
      <dgm:spPr/>
      <dgm:t>
        <a:bodyPr/>
        <a:lstStyle/>
        <a:p>
          <a:endParaRPr lang="cs-CZ"/>
        </a:p>
      </dgm:t>
    </dgm:pt>
    <dgm:pt modelId="{978C308E-ED8F-5C4C-B2E5-61EDAB039948}" type="sibTrans" cxnId="{111F89BD-2EF0-8C47-A9DA-184BA37A8072}">
      <dgm:prSet/>
      <dgm:spPr/>
      <dgm:t>
        <a:bodyPr/>
        <a:lstStyle/>
        <a:p>
          <a:endParaRPr lang="cs-CZ"/>
        </a:p>
      </dgm:t>
    </dgm:pt>
    <dgm:pt modelId="{5DF824B4-5F8E-584D-BB32-7E14DCD96202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vedoucí pracoviště </a:t>
          </a:r>
          <a:r>
            <a:rPr lang="cs-CZ" dirty="0"/>
            <a:t>bezodkladně oznámí škodu odpovědné osobě </a:t>
          </a:r>
        </a:p>
        <a:p>
          <a:r>
            <a:rPr lang="cs-CZ" dirty="0"/>
            <a:t>= </a:t>
          </a:r>
          <a:r>
            <a:rPr lang="cs-CZ" dirty="0">
              <a:solidFill>
                <a:srgbClr val="FFFF00"/>
              </a:solidFill>
            </a:rPr>
            <a:t>TAJEMNÍKOVI</a:t>
          </a:r>
        </a:p>
      </dgm:t>
    </dgm:pt>
    <dgm:pt modelId="{8C6FA604-CBDC-2D4E-8A16-EB215F1E1A34}" type="parTrans" cxnId="{0F2EF35C-3728-1745-BF44-69BD42FC0FA6}">
      <dgm:prSet/>
      <dgm:spPr/>
      <dgm:t>
        <a:bodyPr/>
        <a:lstStyle/>
        <a:p>
          <a:endParaRPr lang="cs-CZ"/>
        </a:p>
      </dgm:t>
    </dgm:pt>
    <dgm:pt modelId="{E3B4C20E-9A03-C14C-B0A4-042780F2E5DA}" type="sibTrans" cxnId="{0F2EF35C-3728-1745-BF44-69BD42FC0FA6}">
      <dgm:prSet/>
      <dgm:spPr/>
      <dgm:t>
        <a:bodyPr/>
        <a:lstStyle/>
        <a:p>
          <a:endParaRPr lang="cs-CZ"/>
        </a:p>
      </dgm:t>
    </dgm:pt>
    <dgm:pt modelId="{16C966E9-F0F0-9D41-8391-0357C951DB77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zaměstnanec </a:t>
          </a:r>
          <a:r>
            <a:rPr lang="cs-CZ" dirty="0"/>
            <a:t>provede opatření minimalizující výši škody</a:t>
          </a:r>
        </a:p>
      </dgm:t>
    </dgm:pt>
    <dgm:pt modelId="{6D804F38-FAF8-654D-92FC-C38A46719FF5}" type="parTrans" cxnId="{83BE6AB9-0519-474C-921A-579B5637A3CE}">
      <dgm:prSet/>
      <dgm:spPr/>
      <dgm:t>
        <a:bodyPr/>
        <a:lstStyle/>
        <a:p>
          <a:endParaRPr lang="cs-CZ"/>
        </a:p>
      </dgm:t>
    </dgm:pt>
    <dgm:pt modelId="{59206320-D25B-5846-9F19-6B3C4BF90D7A}" type="sibTrans" cxnId="{83BE6AB9-0519-474C-921A-579B5637A3CE}">
      <dgm:prSet/>
      <dgm:spPr/>
      <dgm:t>
        <a:bodyPr/>
        <a:lstStyle/>
        <a:p>
          <a:endParaRPr lang="cs-CZ"/>
        </a:p>
      </dgm:t>
    </dgm:pt>
    <dgm:pt modelId="{428FDD85-0D93-F840-BDDB-B35B0374BB53}" type="pres">
      <dgm:prSet presAssocID="{65F61FB9-7648-8D4A-A4A2-CDD1A797957D}" presName="Name0" presStyleCnt="0">
        <dgm:presLayoutVars>
          <dgm:dir/>
          <dgm:resizeHandles val="exact"/>
        </dgm:presLayoutVars>
      </dgm:prSet>
      <dgm:spPr/>
    </dgm:pt>
    <dgm:pt modelId="{87375208-8388-EB40-90CA-A991E9585336}" type="pres">
      <dgm:prSet presAssocID="{8F36567B-D458-284E-9403-B81B317DD8DC}" presName="node" presStyleLbl="node1" presStyleIdx="0" presStyleCnt="4">
        <dgm:presLayoutVars>
          <dgm:bulletEnabled val="1"/>
        </dgm:presLayoutVars>
      </dgm:prSet>
      <dgm:spPr/>
    </dgm:pt>
    <dgm:pt modelId="{66062145-71E8-1F47-988A-60CF77AE41D8}" type="pres">
      <dgm:prSet presAssocID="{9018C8B2-8255-2B44-8E2D-A5238F84328F}" presName="sibTrans" presStyleLbl="sibTrans2D1" presStyleIdx="0" presStyleCnt="3"/>
      <dgm:spPr/>
    </dgm:pt>
    <dgm:pt modelId="{82C277B4-1ACA-934E-9E13-EF8D6664658B}" type="pres">
      <dgm:prSet presAssocID="{9018C8B2-8255-2B44-8E2D-A5238F84328F}" presName="connectorText" presStyleLbl="sibTrans2D1" presStyleIdx="0" presStyleCnt="3"/>
      <dgm:spPr/>
    </dgm:pt>
    <dgm:pt modelId="{0B43AD57-61CB-E041-884B-8600BFCB0A9F}" type="pres">
      <dgm:prSet presAssocID="{16C966E9-F0F0-9D41-8391-0357C951DB77}" presName="node" presStyleLbl="node1" presStyleIdx="1" presStyleCnt="4">
        <dgm:presLayoutVars>
          <dgm:bulletEnabled val="1"/>
        </dgm:presLayoutVars>
      </dgm:prSet>
      <dgm:spPr/>
    </dgm:pt>
    <dgm:pt modelId="{718CBCFB-2CBA-F640-AF87-15FA7F150065}" type="pres">
      <dgm:prSet presAssocID="{59206320-D25B-5846-9F19-6B3C4BF90D7A}" presName="sibTrans" presStyleLbl="sibTrans2D1" presStyleIdx="1" presStyleCnt="3"/>
      <dgm:spPr/>
    </dgm:pt>
    <dgm:pt modelId="{DA108601-A1D7-644F-B3C1-956F6D772AE6}" type="pres">
      <dgm:prSet presAssocID="{59206320-D25B-5846-9F19-6B3C4BF90D7A}" presName="connectorText" presStyleLbl="sibTrans2D1" presStyleIdx="1" presStyleCnt="3"/>
      <dgm:spPr/>
    </dgm:pt>
    <dgm:pt modelId="{A856F4D4-BD52-9F4C-8296-100E2F730E30}" type="pres">
      <dgm:prSet presAssocID="{4DA99790-CCFC-0C43-9D13-CE318781C4F0}" presName="node" presStyleLbl="node1" presStyleIdx="2" presStyleCnt="4">
        <dgm:presLayoutVars>
          <dgm:bulletEnabled val="1"/>
        </dgm:presLayoutVars>
      </dgm:prSet>
      <dgm:spPr/>
    </dgm:pt>
    <dgm:pt modelId="{99FA9285-7F2D-A148-8C6D-8DC4E324770F}" type="pres">
      <dgm:prSet presAssocID="{978C308E-ED8F-5C4C-B2E5-61EDAB039948}" presName="sibTrans" presStyleLbl="sibTrans2D1" presStyleIdx="2" presStyleCnt="3"/>
      <dgm:spPr/>
    </dgm:pt>
    <dgm:pt modelId="{D4E797B9-43C1-5F4A-8D8D-268A87743B4A}" type="pres">
      <dgm:prSet presAssocID="{978C308E-ED8F-5C4C-B2E5-61EDAB039948}" presName="connectorText" presStyleLbl="sibTrans2D1" presStyleIdx="2" presStyleCnt="3"/>
      <dgm:spPr/>
    </dgm:pt>
    <dgm:pt modelId="{15C2D317-2C00-544F-8945-12C4562F756F}" type="pres">
      <dgm:prSet presAssocID="{5DF824B4-5F8E-584D-BB32-7E14DCD96202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CDD14-15FD-D54F-B820-5919815AB2C8}" type="presOf" srcId="{978C308E-ED8F-5C4C-B2E5-61EDAB039948}" destId="{D4E797B9-43C1-5F4A-8D8D-268A87743B4A}" srcOrd="1" destOrd="0" presId="urn:microsoft.com/office/officeart/2005/8/layout/process1"/>
    <dgm:cxn modelId="{68BDC13F-E04E-CA48-9CDF-87DFE0BD2E3F}" srcId="{65F61FB9-7648-8D4A-A4A2-CDD1A797957D}" destId="{8F36567B-D458-284E-9403-B81B317DD8DC}" srcOrd="0" destOrd="0" parTransId="{10AC710D-B997-1143-9843-92DE9933D447}" sibTransId="{9018C8B2-8255-2B44-8E2D-A5238F84328F}"/>
    <dgm:cxn modelId="{BA6F5B57-4838-5F40-82C6-8D6376D163D3}" type="presOf" srcId="{9018C8B2-8255-2B44-8E2D-A5238F84328F}" destId="{66062145-71E8-1F47-988A-60CF77AE41D8}" srcOrd="0" destOrd="0" presId="urn:microsoft.com/office/officeart/2005/8/layout/process1"/>
    <dgm:cxn modelId="{0F2EF35C-3728-1745-BF44-69BD42FC0FA6}" srcId="{65F61FB9-7648-8D4A-A4A2-CDD1A797957D}" destId="{5DF824B4-5F8E-584D-BB32-7E14DCD96202}" srcOrd="3" destOrd="0" parTransId="{8C6FA604-CBDC-2D4E-8A16-EB215F1E1A34}" sibTransId="{E3B4C20E-9A03-C14C-B0A4-042780F2E5DA}"/>
    <dgm:cxn modelId="{81A87566-259C-1442-ACFB-B1A0307A10B7}" type="presOf" srcId="{978C308E-ED8F-5C4C-B2E5-61EDAB039948}" destId="{99FA9285-7F2D-A148-8C6D-8DC4E324770F}" srcOrd="0" destOrd="0" presId="urn:microsoft.com/office/officeart/2005/8/layout/process1"/>
    <dgm:cxn modelId="{A7030E71-F7D6-3D4F-BA6C-D82CDBCFD226}" type="presOf" srcId="{9018C8B2-8255-2B44-8E2D-A5238F84328F}" destId="{82C277B4-1ACA-934E-9E13-EF8D6664658B}" srcOrd="1" destOrd="0" presId="urn:microsoft.com/office/officeart/2005/8/layout/process1"/>
    <dgm:cxn modelId="{4726CF7B-BEF3-8E41-B1D8-BE7A615F8ABE}" type="presOf" srcId="{59206320-D25B-5846-9F19-6B3C4BF90D7A}" destId="{DA108601-A1D7-644F-B3C1-956F6D772AE6}" srcOrd="1" destOrd="0" presId="urn:microsoft.com/office/officeart/2005/8/layout/process1"/>
    <dgm:cxn modelId="{FB5BBC7D-7B97-A14A-8A87-F32F8E8F85B1}" type="presOf" srcId="{4DA99790-CCFC-0C43-9D13-CE318781C4F0}" destId="{A856F4D4-BD52-9F4C-8296-100E2F730E30}" srcOrd="0" destOrd="0" presId="urn:microsoft.com/office/officeart/2005/8/layout/process1"/>
    <dgm:cxn modelId="{3287FE81-7B1F-AB47-808B-1820F281D900}" type="presOf" srcId="{16C966E9-F0F0-9D41-8391-0357C951DB77}" destId="{0B43AD57-61CB-E041-884B-8600BFCB0A9F}" srcOrd="0" destOrd="0" presId="urn:microsoft.com/office/officeart/2005/8/layout/process1"/>
    <dgm:cxn modelId="{77D1FC84-E222-914D-9F8A-7ADE96D20356}" type="presOf" srcId="{59206320-D25B-5846-9F19-6B3C4BF90D7A}" destId="{718CBCFB-2CBA-F640-AF87-15FA7F150065}" srcOrd="0" destOrd="0" presId="urn:microsoft.com/office/officeart/2005/8/layout/process1"/>
    <dgm:cxn modelId="{E5EC3E94-6363-0443-A46D-02AADA8ECCE4}" type="presOf" srcId="{65F61FB9-7648-8D4A-A4A2-CDD1A797957D}" destId="{428FDD85-0D93-F840-BDDB-B35B0374BB53}" srcOrd="0" destOrd="0" presId="urn:microsoft.com/office/officeart/2005/8/layout/process1"/>
    <dgm:cxn modelId="{D164C2A8-FB0C-6A42-9753-7D12D430DECF}" type="presOf" srcId="{5DF824B4-5F8E-584D-BB32-7E14DCD96202}" destId="{15C2D317-2C00-544F-8945-12C4562F756F}" srcOrd="0" destOrd="0" presId="urn:microsoft.com/office/officeart/2005/8/layout/process1"/>
    <dgm:cxn modelId="{83BE6AB9-0519-474C-921A-579B5637A3CE}" srcId="{65F61FB9-7648-8D4A-A4A2-CDD1A797957D}" destId="{16C966E9-F0F0-9D41-8391-0357C951DB77}" srcOrd="1" destOrd="0" parTransId="{6D804F38-FAF8-654D-92FC-C38A46719FF5}" sibTransId="{59206320-D25B-5846-9F19-6B3C4BF90D7A}"/>
    <dgm:cxn modelId="{111F89BD-2EF0-8C47-A9DA-184BA37A8072}" srcId="{65F61FB9-7648-8D4A-A4A2-CDD1A797957D}" destId="{4DA99790-CCFC-0C43-9D13-CE318781C4F0}" srcOrd="2" destOrd="0" parTransId="{E2B93069-5F6A-A54C-A15C-2EC645CB8FD8}" sibTransId="{978C308E-ED8F-5C4C-B2E5-61EDAB039948}"/>
    <dgm:cxn modelId="{02D223D2-8C15-F640-8CAF-4DF3CA8A1326}" type="presOf" srcId="{8F36567B-D458-284E-9403-B81B317DD8DC}" destId="{87375208-8388-EB40-90CA-A991E9585336}" srcOrd="0" destOrd="0" presId="urn:microsoft.com/office/officeart/2005/8/layout/process1"/>
    <dgm:cxn modelId="{8918D59D-6155-F347-A3AA-A05600E9EA54}" type="presParOf" srcId="{428FDD85-0D93-F840-BDDB-B35B0374BB53}" destId="{87375208-8388-EB40-90CA-A991E9585336}" srcOrd="0" destOrd="0" presId="urn:microsoft.com/office/officeart/2005/8/layout/process1"/>
    <dgm:cxn modelId="{D88CDCD0-E5AF-8D47-A541-3D4DA10E7718}" type="presParOf" srcId="{428FDD85-0D93-F840-BDDB-B35B0374BB53}" destId="{66062145-71E8-1F47-988A-60CF77AE41D8}" srcOrd="1" destOrd="0" presId="urn:microsoft.com/office/officeart/2005/8/layout/process1"/>
    <dgm:cxn modelId="{9EAA1E2F-C975-0648-BAE7-3B59F1805906}" type="presParOf" srcId="{66062145-71E8-1F47-988A-60CF77AE41D8}" destId="{82C277B4-1ACA-934E-9E13-EF8D6664658B}" srcOrd="0" destOrd="0" presId="urn:microsoft.com/office/officeart/2005/8/layout/process1"/>
    <dgm:cxn modelId="{9CBEB9F2-E9B9-B64D-BA55-BAFBDDA5987E}" type="presParOf" srcId="{428FDD85-0D93-F840-BDDB-B35B0374BB53}" destId="{0B43AD57-61CB-E041-884B-8600BFCB0A9F}" srcOrd="2" destOrd="0" presId="urn:microsoft.com/office/officeart/2005/8/layout/process1"/>
    <dgm:cxn modelId="{B9A94246-7DDF-B14A-BF24-806AC4A9D9E4}" type="presParOf" srcId="{428FDD85-0D93-F840-BDDB-B35B0374BB53}" destId="{718CBCFB-2CBA-F640-AF87-15FA7F150065}" srcOrd="3" destOrd="0" presId="urn:microsoft.com/office/officeart/2005/8/layout/process1"/>
    <dgm:cxn modelId="{99565214-AF87-504C-BBC2-7AF6B5BA01AC}" type="presParOf" srcId="{718CBCFB-2CBA-F640-AF87-15FA7F150065}" destId="{DA108601-A1D7-644F-B3C1-956F6D772AE6}" srcOrd="0" destOrd="0" presId="urn:microsoft.com/office/officeart/2005/8/layout/process1"/>
    <dgm:cxn modelId="{9F112080-5A0C-6946-B4CA-3BB69DA1C760}" type="presParOf" srcId="{428FDD85-0D93-F840-BDDB-B35B0374BB53}" destId="{A856F4D4-BD52-9F4C-8296-100E2F730E30}" srcOrd="4" destOrd="0" presId="urn:microsoft.com/office/officeart/2005/8/layout/process1"/>
    <dgm:cxn modelId="{B520DE98-DE89-9543-BD96-4AF9921B2921}" type="presParOf" srcId="{428FDD85-0D93-F840-BDDB-B35B0374BB53}" destId="{99FA9285-7F2D-A148-8C6D-8DC4E324770F}" srcOrd="5" destOrd="0" presId="urn:microsoft.com/office/officeart/2005/8/layout/process1"/>
    <dgm:cxn modelId="{CBF745E3-7F52-D243-AE37-84D0DBCE2EC0}" type="presParOf" srcId="{99FA9285-7F2D-A148-8C6D-8DC4E324770F}" destId="{D4E797B9-43C1-5F4A-8D8D-268A87743B4A}" srcOrd="0" destOrd="0" presId="urn:microsoft.com/office/officeart/2005/8/layout/process1"/>
    <dgm:cxn modelId="{1723724D-7AD1-A34F-B17C-49E6D6D7C832}" type="presParOf" srcId="{428FDD85-0D93-F840-BDDB-B35B0374BB53}" destId="{15C2D317-2C00-544F-8945-12C4562F75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61FB9-7648-8D4A-A4A2-CDD1A797957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F36567B-D458-284E-9403-B81B317DD8DC}">
      <dgm:prSet phldrT="[Text]"/>
      <dgm:spPr/>
      <dgm:t>
        <a:bodyPr/>
        <a:lstStyle/>
        <a:p>
          <a:r>
            <a:rPr lang="cs-CZ" dirty="0"/>
            <a:t>podezření na škodu z trestné činnosti</a:t>
          </a:r>
        </a:p>
      </dgm:t>
    </dgm:pt>
    <dgm:pt modelId="{10AC710D-B997-1143-9843-92DE9933D447}" type="parTrans" cxnId="{68BDC13F-E04E-CA48-9CDF-87DFE0BD2E3F}">
      <dgm:prSet/>
      <dgm:spPr/>
      <dgm:t>
        <a:bodyPr/>
        <a:lstStyle/>
        <a:p>
          <a:endParaRPr lang="cs-CZ"/>
        </a:p>
      </dgm:t>
    </dgm:pt>
    <dgm:pt modelId="{9018C8B2-8255-2B44-8E2D-A5238F84328F}" type="sibTrans" cxnId="{68BDC13F-E04E-CA48-9CDF-87DFE0BD2E3F}">
      <dgm:prSet/>
      <dgm:spPr/>
      <dgm:t>
        <a:bodyPr/>
        <a:lstStyle/>
        <a:p>
          <a:endParaRPr lang="cs-CZ"/>
        </a:p>
      </dgm:t>
    </dgm:pt>
    <dgm:pt modelId="{16C966E9-F0F0-9D41-8391-0357C951DB77}">
      <dgm:prSet phldrT="[Text]"/>
      <dgm:spPr/>
      <dgm:t>
        <a:bodyPr/>
        <a:lstStyle/>
        <a:p>
          <a:r>
            <a:rPr lang="cs-CZ" dirty="0"/>
            <a:t>kontaktovat policii</a:t>
          </a:r>
        </a:p>
      </dgm:t>
    </dgm:pt>
    <dgm:pt modelId="{6D804F38-FAF8-654D-92FC-C38A46719FF5}" type="parTrans" cxnId="{83BE6AB9-0519-474C-921A-579B5637A3CE}">
      <dgm:prSet/>
      <dgm:spPr/>
      <dgm:t>
        <a:bodyPr/>
        <a:lstStyle/>
        <a:p>
          <a:endParaRPr lang="cs-CZ"/>
        </a:p>
      </dgm:t>
    </dgm:pt>
    <dgm:pt modelId="{59206320-D25B-5846-9F19-6B3C4BF90D7A}" type="sibTrans" cxnId="{83BE6AB9-0519-474C-921A-579B5637A3CE}">
      <dgm:prSet/>
      <dgm:spPr>
        <a:noFill/>
      </dgm:spPr>
      <dgm:t>
        <a:bodyPr/>
        <a:lstStyle/>
        <a:p>
          <a:endParaRPr lang="cs-CZ"/>
        </a:p>
      </dgm:t>
    </dgm:pt>
    <dgm:pt modelId="{5DF824B4-5F8E-584D-BB32-7E14DCD96202}">
      <dgm:prSet phldrT="[Text]"/>
      <dgm:spPr>
        <a:noFill/>
      </dgm:spPr>
      <dgm:t>
        <a:bodyPr/>
        <a:lstStyle/>
        <a:p>
          <a:endParaRPr lang="cs-CZ" dirty="0"/>
        </a:p>
      </dgm:t>
    </dgm:pt>
    <dgm:pt modelId="{E3B4C20E-9A03-C14C-B0A4-042780F2E5DA}" type="sibTrans" cxnId="{0F2EF35C-3728-1745-BF44-69BD42FC0FA6}">
      <dgm:prSet/>
      <dgm:spPr/>
      <dgm:t>
        <a:bodyPr/>
        <a:lstStyle/>
        <a:p>
          <a:endParaRPr lang="cs-CZ"/>
        </a:p>
      </dgm:t>
    </dgm:pt>
    <dgm:pt modelId="{8C6FA604-CBDC-2D4E-8A16-EB215F1E1A34}" type="parTrans" cxnId="{0F2EF35C-3728-1745-BF44-69BD42FC0FA6}">
      <dgm:prSet/>
      <dgm:spPr/>
      <dgm:t>
        <a:bodyPr/>
        <a:lstStyle/>
        <a:p>
          <a:endParaRPr lang="cs-CZ"/>
        </a:p>
      </dgm:t>
    </dgm:pt>
    <dgm:pt modelId="{4DA99790-CCFC-0C43-9D13-CE318781C4F0}">
      <dgm:prSet phldrT="[Text]"/>
      <dgm:spPr>
        <a:noFill/>
      </dgm:spPr>
      <dgm:t>
        <a:bodyPr/>
        <a:lstStyle/>
        <a:p>
          <a:endParaRPr lang="cs-CZ" dirty="0"/>
        </a:p>
      </dgm:t>
    </dgm:pt>
    <dgm:pt modelId="{978C308E-ED8F-5C4C-B2E5-61EDAB039948}" type="sibTrans" cxnId="{111F89BD-2EF0-8C47-A9DA-184BA37A8072}">
      <dgm:prSet/>
      <dgm:spPr>
        <a:noFill/>
      </dgm:spPr>
      <dgm:t>
        <a:bodyPr/>
        <a:lstStyle/>
        <a:p>
          <a:endParaRPr lang="cs-CZ"/>
        </a:p>
      </dgm:t>
    </dgm:pt>
    <dgm:pt modelId="{E2B93069-5F6A-A54C-A15C-2EC645CB8FD8}" type="parTrans" cxnId="{111F89BD-2EF0-8C47-A9DA-184BA37A8072}">
      <dgm:prSet/>
      <dgm:spPr/>
      <dgm:t>
        <a:bodyPr/>
        <a:lstStyle/>
        <a:p>
          <a:endParaRPr lang="cs-CZ"/>
        </a:p>
      </dgm:t>
    </dgm:pt>
    <dgm:pt modelId="{428FDD85-0D93-F840-BDDB-B35B0374BB53}" type="pres">
      <dgm:prSet presAssocID="{65F61FB9-7648-8D4A-A4A2-CDD1A797957D}" presName="Name0" presStyleCnt="0">
        <dgm:presLayoutVars>
          <dgm:dir/>
          <dgm:resizeHandles val="exact"/>
        </dgm:presLayoutVars>
      </dgm:prSet>
      <dgm:spPr/>
    </dgm:pt>
    <dgm:pt modelId="{87375208-8388-EB40-90CA-A991E9585336}" type="pres">
      <dgm:prSet presAssocID="{8F36567B-D458-284E-9403-B81B317DD8DC}" presName="node" presStyleLbl="node1" presStyleIdx="0" presStyleCnt="4" custScaleX="100457">
        <dgm:presLayoutVars>
          <dgm:bulletEnabled val="1"/>
        </dgm:presLayoutVars>
      </dgm:prSet>
      <dgm:spPr/>
    </dgm:pt>
    <dgm:pt modelId="{66062145-71E8-1F47-988A-60CF77AE41D8}" type="pres">
      <dgm:prSet presAssocID="{9018C8B2-8255-2B44-8E2D-A5238F84328F}" presName="sibTrans" presStyleLbl="sibTrans2D1" presStyleIdx="0" presStyleCnt="3"/>
      <dgm:spPr/>
    </dgm:pt>
    <dgm:pt modelId="{82C277B4-1ACA-934E-9E13-EF8D6664658B}" type="pres">
      <dgm:prSet presAssocID="{9018C8B2-8255-2B44-8E2D-A5238F84328F}" presName="connectorText" presStyleLbl="sibTrans2D1" presStyleIdx="0" presStyleCnt="3"/>
      <dgm:spPr/>
    </dgm:pt>
    <dgm:pt modelId="{0B43AD57-61CB-E041-884B-8600BFCB0A9F}" type="pres">
      <dgm:prSet presAssocID="{16C966E9-F0F0-9D41-8391-0357C951DB77}" presName="node" presStyleLbl="node1" presStyleIdx="1" presStyleCnt="4">
        <dgm:presLayoutVars>
          <dgm:bulletEnabled val="1"/>
        </dgm:presLayoutVars>
      </dgm:prSet>
      <dgm:spPr/>
    </dgm:pt>
    <dgm:pt modelId="{718CBCFB-2CBA-F640-AF87-15FA7F150065}" type="pres">
      <dgm:prSet presAssocID="{59206320-D25B-5846-9F19-6B3C4BF90D7A}" presName="sibTrans" presStyleLbl="sibTrans2D1" presStyleIdx="1" presStyleCnt="3"/>
      <dgm:spPr/>
    </dgm:pt>
    <dgm:pt modelId="{DA108601-A1D7-644F-B3C1-956F6D772AE6}" type="pres">
      <dgm:prSet presAssocID="{59206320-D25B-5846-9F19-6B3C4BF90D7A}" presName="connectorText" presStyleLbl="sibTrans2D1" presStyleIdx="1" presStyleCnt="3"/>
      <dgm:spPr/>
    </dgm:pt>
    <dgm:pt modelId="{A856F4D4-BD52-9F4C-8296-100E2F730E30}" type="pres">
      <dgm:prSet presAssocID="{4DA99790-CCFC-0C43-9D13-CE318781C4F0}" presName="node" presStyleLbl="node1" presStyleIdx="2" presStyleCnt="4">
        <dgm:presLayoutVars>
          <dgm:bulletEnabled val="1"/>
        </dgm:presLayoutVars>
      </dgm:prSet>
      <dgm:spPr/>
    </dgm:pt>
    <dgm:pt modelId="{99FA9285-7F2D-A148-8C6D-8DC4E324770F}" type="pres">
      <dgm:prSet presAssocID="{978C308E-ED8F-5C4C-B2E5-61EDAB039948}" presName="sibTrans" presStyleLbl="sibTrans2D1" presStyleIdx="2" presStyleCnt="3"/>
      <dgm:spPr/>
    </dgm:pt>
    <dgm:pt modelId="{D4E797B9-43C1-5F4A-8D8D-268A87743B4A}" type="pres">
      <dgm:prSet presAssocID="{978C308E-ED8F-5C4C-B2E5-61EDAB039948}" presName="connectorText" presStyleLbl="sibTrans2D1" presStyleIdx="2" presStyleCnt="3"/>
      <dgm:spPr/>
    </dgm:pt>
    <dgm:pt modelId="{15C2D317-2C00-544F-8945-12C4562F756F}" type="pres">
      <dgm:prSet presAssocID="{5DF824B4-5F8E-584D-BB32-7E14DCD96202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CDD14-15FD-D54F-B820-5919815AB2C8}" type="presOf" srcId="{978C308E-ED8F-5C4C-B2E5-61EDAB039948}" destId="{D4E797B9-43C1-5F4A-8D8D-268A87743B4A}" srcOrd="1" destOrd="0" presId="urn:microsoft.com/office/officeart/2005/8/layout/process1"/>
    <dgm:cxn modelId="{68BDC13F-E04E-CA48-9CDF-87DFE0BD2E3F}" srcId="{65F61FB9-7648-8D4A-A4A2-CDD1A797957D}" destId="{8F36567B-D458-284E-9403-B81B317DD8DC}" srcOrd="0" destOrd="0" parTransId="{10AC710D-B997-1143-9843-92DE9933D447}" sibTransId="{9018C8B2-8255-2B44-8E2D-A5238F84328F}"/>
    <dgm:cxn modelId="{BA6F5B57-4838-5F40-82C6-8D6376D163D3}" type="presOf" srcId="{9018C8B2-8255-2B44-8E2D-A5238F84328F}" destId="{66062145-71E8-1F47-988A-60CF77AE41D8}" srcOrd="0" destOrd="0" presId="urn:microsoft.com/office/officeart/2005/8/layout/process1"/>
    <dgm:cxn modelId="{0F2EF35C-3728-1745-BF44-69BD42FC0FA6}" srcId="{65F61FB9-7648-8D4A-A4A2-CDD1A797957D}" destId="{5DF824B4-5F8E-584D-BB32-7E14DCD96202}" srcOrd="3" destOrd="0" parTransId="{8C6FA604-CBDC-2D4E-8A16-EB215F1E1A34}" sibTransId="{E3B4C20E-9A03-C14C-B0A4-042780F2E5DA}"/>
    <dgm:cxn modelId="{81A87566-259C-1442-ACFB-B1A0307A10B7}" type="presOf" srcId="{978C308E-ED8F-5C4C-B2E5-61EDAB039948}" destId="{99FA9285-7F2D-A148-8C6D-8DC4E324770F}" srcOrd="0" destOrd="0" presId="urn:microsoft.com/office/officeart/2005/8/layout/process1"/>
    <dgm:cxn modelId="{A7030E71-F7D6-3D4F-BA6C-D82CDBCFD226}" type="presOf" srcId="{9018C8B2-8255-2B44-8E2D-A5238F84328F}" destId="{82C277B4-1ACA-934E-9E13-EF8D6664658B}" srcOrd="1" destOrd="0" presId="urn:microsoft.com/office/officeart/2005/8/layout/process1"/>
    <dgm:cxn modelId="{4726CF7B-BEF3-8E41-B1D8-BE7A615F8ABE}" type="presOf" srcId="{59206320-D25B-5846-9F19-6B3C4BF90D7A}" destId="{DA108601-A1D7-644F-B3C1-956F6D772AE6}" srcOrd="1" destOrd="0" presId="urn:microsoft.com/office/officeart/2005/8/layout/process1"/>
    <dgm:cxn modelId="{FB5BBC7D-7B97-A14A-8A87-F32F8E8F85B1}" type="presOf" srcId="{4DA99790-CCFC-0C43-9D13-CE318781C4F0}" destId="{A856F4D4-BD52-9F4C-8296-100E2F730E30}" srcOrd="0" destOrd="0" presId="urn:microsoft.com/office/officeart/2005/8/layout/process1"/>
    <dgm:cxn modelId="{3287FE81-7B1F-AB47-808B-1820F281D900}" type="presOf" srcId="{16C966E9-F0F0-9D41-8391-0357C951DB77}" destId="{0B43AD57-61CB-E041-884B-8600BFCB0A9F}" srcOrd="0" destOrd="0" presId="urn:microsoft.com/office/officeart/2005/8/layout/process1"/>
    <dgm:cxn modelId="{77D1FC84-E222-914D-9F8A-7ADE96D20356}" type="presOf" srcId="{59206320-D25B-5846-9F19-6B3C4BF90D7A}" destId="{718CBCFB-2CBA-F640-AF87-15FA7F150065}" srcOrd="0" destOrd="0" presId="urn:microsoft.com/office/officeart/2005/8/layout/process1"/>
    <dgm:cxn modelId="{E5EC3E94-6363-0443-A46D-02AADA8ECCE4}" type="presOf" srcId="{65F61FB9-7648-8D4A-A4A2-CDD1A797957D}" destId="{428FDD85-0D93-F840-BDDB-B35B0374BB53}" srcOrd="0" destOrd="0" presId="urn:microsoft.com/office/officeart/2005/8/layout/process1"/>
    <dgm:cxn modelId="{D164C2A8-FB0C-6A42-9753-7D12D430DECF}" type="presOf" srcId="{5DF824B4-5F8E-584D-BB32-7E14DCD96202}" destId="{15C2D317-2C00-544F-8945-12C4562F756F}" srcOrd="0" destOrd="0" presId="urn:microsoft.com/office/officeart/2005/8/layout/process1"/>
    <dgm:cxn modelId="{83BE6AB9-0519-474C-921A-579B5637A3CE}" srcId="{65F61FB9-7648-8D4A-A4A2-CDD1A797957D}" destId="{16C966E9-F0F0-9D41-8391-0357C951DB77}" srcOrd="1" destOrd="0" parTransId="{6D804F38-FAF8-654D-92FC-C38A46719FF5}" sibTransId="{59206320-D25B-5846-9F19-6B3C4BF90D7A}"/>
    <dgm:cxn modelId="{111F89BD-2EF0-8C47-A9DA-184BA37A8072}" srcId="{65F61FB9-7648-8D4A-A4A2-CDD1A797957D}" destId="{4DA99790-CCFC-0C43-9D13-CE318781C4F0}" srcOrd="2" destOrd="0" parTransId="{E2B93069-5F6A-A54C-A15C-2EC645CB8FD8}" sibTransId="{978C308E-ED8F-5C4C-B2E5-61EDAB039948}"/>
    <dgm:cxn modelId="{02D223D2-8C15-F640-8CAF-4DF3CA8A1326}" type="presOf" srcId="{8F36567B-D458-284E-9403-B81B317DD8DC}" destId="{87375208-8388-EB40-90CA-A991E9585336}" srcOrd="0" destOrd="0" presId="urn:microsoft.com/office/officeart/2005/8/layout/process1"/>
    <dgm:cxn modelId="{8918D59D-6155-F347-A3AA-A05600E9EA54}" type="presParOf" srcId="{428FDD85-0D93-F840-BDDB-B35B0374BB53}" destId="{87375208-8388-EB40-90CA-A991E9585336}" srcOrd="0" destOrd="0" presId="urn:microsoft.com/office/officeart/2005/8/layout/process1"/>
    <dgm:cxn modelId="{D88CDCD0-E5AF-8D47-A541-3D4DA10E7718}" type="presParOf" srcId="{428FDD85-0D93-F840-BDDB-B35B0374BB53}" destId="{66062145-71E8-1F47-988A-60CF77AE41D8}" srcOrd="1" destOrd="0" presId="urn:microsoft.com/office/officeart/2005/8/layout/process1"/>
    <dgm:cxn modelId="{9EAA1E2F-C975-0648-BAE7-3B59F1805906}" type="presParOf" srcId="{66062145-71E8-1F47-988A-60CF77AE41D8}" destId="{82C277B4-1ACA-934E-9E13-EF8D6664658B}" srcOrd="0" destOrd="0" presId="urn:microsoft.com/office/officeart/2005/8/layout/process1"/>
    <dgm:cxn modelId="{9CBEB9F2-E9B9-B64D-BA55-BAFBDDA5987E}" type="presParOf" srcId="{428FDD85-0D93-F840-BDDB-B35B0374BB53}" destId="{0B43AD57-61CB-E041-884B-8600BFCB0A9F}" srcOrd="2" destOrd="0" presId="urn:microsoft.com/office/officeart/2005/8/layout/process1"/>
    <dgm:cxn modelId="{B9A94246-7DDF-B14A-BF24-806AC4A9D9E4}" type="presParOf" srcId="{428FDD85-0D93-F840-BDDB-B35B0374BB53}" destId="{718CBCFB-2CBA-F640-AF87-15FA7F150065}" srcOrd="3" destOrd="0" presId="urn:microsoft.com/office/officeart/2005/8/layout/process1"/>
    <dgm:cxn modelId="{99565214-AF87-504C-BBC2-7AF6B5BA01AC}" type="presParOf" srcId="{718CBCFB-2CBA-F640-AF87-15FA7F150065}" destId="{DA108601-A1D7-644F-B3C1-956F6D772AE6}" srcOrd="0" destOrd="0" presId="urn:microsoft.com/office/officeart/2005/8/layout/process1"/>
    <dgm:cxn modelId="{9F112080-5A0C-6946-B4CA-3BB69DA1C760}" type="presParOf" srcId="{428FDD85-0D93-F840-BDDB-B35B0374BB53}" destId="{A856F4D4-BD52-9F4C-8296-100E2F730E30}" srcOrd="4" destOrd="0" presId="urn:microsoft.com/office/officeart/2005/8/layout/process1"/>
    <dgm:cxn modelId="{B520DE98-DE89-9543-BD96-4AF9921B2921}" type="presParOf" srcId="{428FDD85-0D93-F840-BDDB-B35B0374BB53}" destId="{99FA9285-7F2D-A148-8C6D-8DC4E324770F}" srcOrd="5" destOrd="0" presId="urn:microsoft.com/office/officeart/2005/8/layout/process1"/>
    <dgm:cxn modelId="{CBF745E3-7F52-D243-AE37-84D0DBCE2EC0}" type="presParOf" srcId="{99FA9285-7F2D-A148-8C6D-8DC4E324770F}" destId="{D4E797B9-43C1-5F4A-8D8D-268A87743B4A}" srcOrd="0" destOrd="0" presId="urn:microsoft.com/office/officeart/2005/8/layout/process1"/>
    <dgm:cxn modelId="{1723724D-7AD1-A34F-B17C-49E6D6D7C832}" type="presParOf" srcId="{428FDD85-0D93-F840-BDDB-B35B0374BB53}" destId="{15C2D317-2C00-544F-8945-12C4562F75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F61FB9-7648-8D4A-A4A2-CDD1A797957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F36567B-D458-284E-9403-B81B317DD8DC}">
      <dgm:prSet phldrT="[Text]"/>
      <dgm:spPr/>
      <dgm:t>
        <a:bodyPr/>
        <a:lstStyle/>
        <a:p>
          <a:r>
            <a:rPr lang="cs-CZ" dirty="0"/>
            <a:t>lze uplatnit náhradu  u pojišťovny</a:t>
          </a:r>
        </a:p>
      </dgm:t>
    </dgm:pt>
    <dgm:pt modelId="{10AC710D-B997-1143-9843-92DE9933D447}" type="parTrans" cxnId="{68BDC13F-E04E-CA48-9CDF-87DFE0BD2E3F}">
      <dgm:prSet/>
      <dgm:spPr/>
      <dgm:t>
        <a:bodyPr/>
        <a:lstStyle/>
        <a:p>
          <a:endParaRPr lang="cs-CZ"/>
        </a:p>
      </dgm:t>
    </dgm:pt>
    <dgm:pt modelId="{9018C8B2-8255-2B44-8E2D-A5238F84328F}" type="sibTrans" cxnId="{68BDC13F-E04E-CA48-9CDF-87DFE0BD2E3F}">
      <dgm:prSet/>
      <dgm:spPr/>
      <dgm:t>
        <a:bodyPr/>
        <a:lstStyle/>
        <a:p>
          <a:endParaRPr lang="cs-CZ"/>
        </a:p>
      </dgm:t>
    </dgm:pt>
    <dgm:pt modelId="{4DA99790-CCFC-0C43-9D13-CE318781C4F0}">
      <dgm:prSet phldrT="[Text]"/>
      <dgm:spPr/>
      <dgm:t>
        <a:bodyPr/>
        <a:lstStyle/>
        <a:p>
          <a:r>
            <a:rPr lang="cs-CZ" dirty="0"/>
            <a:t>a kontaktovat </a:t>
          </a:r>
          <a:r>
            <a:rPr lang="cs-CZ" dirty="0">
              <a:solidFill>
                <a:srgbClr val="FFFF00"/>
              </a:solidFill>
            </a:rPr>
            <a:t>Provozní </a:t>
          </a:r>
          <a:r>
            <a:rPr lang="cs-CZ">
              <a:solidFill>
                <a:srgbClr val="FFFF00"/>
              </a:solidFill>
            </a:rPr>
            <a:t>odbor rektorátu</a:t>
          </a:r>
          <a:endParaRPr lang="cs-CZ" dirty="0">
            <a:solidFill>
              <a:srgbClr val="FFFF00"/>
            </a:solidFill>
          </a:endParaRPr>
        </a:p>
      </dgm:t>
    </dgm:pt>
    <dgm:pt modelId="{E2B93069-5F6A-A54C-A15C-2EC645CB8FD8}" type="parTrans" cxnId="{111F89BD-2EF0-8C47-A9DA-184BA37A8072}">
      <dgm:prSet/>
      <dgm:spPr/>
      <dgm:t>
        <a:bodyPr/>
        <a:lstStyle/>
        <a:p>
          <a:endParaRPr lang="cs-CZ"/>
        </a:p>
      </dgm:t>
    </dgm:pt>
    <dgm:pt modelId="{978C308E-ED8F-5C4C-B2E5-61EDAB039948}" type="sibTrans" cxnId="{111F89BD-2EF0-8C47-A9DA-184BA37A807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cs-CZ"/>
        </a:p>
      </dgm:t>
    </dgm:pt>
    <dgm:pt modelId="{16C966E9-F0F0-9D41-8391-0357C951DB77}">
      <dgm:prSet phldrT="[Text]"/>
      <dgm:spPr/>
      <dgm:t>
        <a:bodyPr/>
        <a:lstStyle/>
        <a:p>
          <a:r>
            <a:rPr lang="cs-CZ" dirty="0"/>
            <a:t>nahlásit pojistnou událost </a:t>
          </a:r>
          <a:r>
            <a:rPr lang="cs-CZ" dirty="0">
              <a:solidFill>
                <a:srgbClr val="FFFF00"/>
              </a:solidFill>
            </a:rPr>
            <a:t>pojišťovně</a:t>
          </a:r>
        </a:p>
      </dgm:t>
    </dgm:pt>
    <dgm:pt modelId="{6D804F38-FAF8-654D-92FC-C38A46719FF5}" type="parTrans" cxnId="{83BE6AB9-0519-474C-921A-579B5637A3CE}">
      <dgm:prSet/>
      <dgm:spPr/>
      <dgm:t>
        <a:bodyPr/>
        <a:lstStyle/>
        <a:p>
          <a:endParaRPr lang="cs-CZ"/>
        </a:p>
      </dgm:t>
    </dgm:pt>
    <dgm:pt modelId="{59206320-D25B-5846-9F19-6B3C4BF90D7A}" type="sibTrans" cxnId="{83BE6AB9-0519-474C-921A-579B5637A3CE}">
      <dgm:prSet/>
      <dgm:spPr/>
      <dgm:t>
        <a:bodyPr/>
        <a:lstStyle/>
        <a:p>
          <a:endParaRPr lang="cs-CZ"/>
        </a:p>
      </dgm:t>
    </dgm:pt>
    <dgm:pt modelId="{5DF824B4-5F8E-584D-BB32-7E14DCD96202}">
      <dgm:prSet phldrT="[Text]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cs-CZ" dirty="0"/>
        </a:p>
      </dgm:t>
    </dgm:pt>
    <dgm:pt modelId="{E3B4C20E-9A03-C14C-B0A4-042780F2E5DA}" type="sibTrans" cxnId="{0F2EF35C-3728-1745-BF44-69BD42FC0FA6}">
      <dgm:prSet/>
      <dgm:spPr/>
      <dgm:t>
        <a:bodyPr/>
        <a:lstStyle/>
        <a:p>
          <a:endParaRPr lang="cs-CZ"/>
        </a:p>
      </dgm:t>
    </dgm:pt>
    <dgm:pt modelId="{8C6FA604-CBDC-2D4E-8A16-EB215F1E1A34}" type="parTrans" cxnId="{0F2EF35C-3728-1745-BF44-69BD42FC0FA6}">
      <dgm:prSet/>
      <dgm:spPr/>
      <dgm:t>
        <a:bodyPr/>
        <a:lstStyle/>
        <a:p>
          <a:endParaRPr lang="cs-CZ"/>
        </a:p>
      </dgm:t>
    </dgm:pt>
    <dgm:pt modelId="{428FDD85-0D93-F840-BDDB-B35B0374BB53}" type="pres">
      <dgm:prSet presAssocID="{65F61FB9-7648-8D4A-A4A2-CDD1A797957D}" presName="Name0" presStyleCnt="0">
        <dgm:presLayoutVars>
          <dgm:dir/>
          <dgm:resizeHandles val="exact"/>
        </dgm:presLayoutVars>
      </dgm:prSet>
      <dgm:spPr/>
    </dgm:pt>
    <dgm:pt modelId="{87375208-8388-EB40-90CA-A991E9585336}" type="pres">
      <dgm:prSet presAssocID="{8F36567B-D458-284E-9403-B81B317DD8DC}" presName="node" presStyleLbl="node1" presStyleIdx="0" presStyleCnt="4" custScaleX="100457">
        <dgm:presLayoutVars>
          <dgm:bulletEnabled val="1"/>
        </dgm:presLayoutVars>
      </dgm:prSet>
      <dgm:spPr/>
    </dgm:pt>
    <dgm:pt modelId="{66062145-71E8-1F47-988A-60CF77AE41D8}" type="pres">
      <dgm:prSet presAssocID="{9018C8B2-8255-2B44-8E2D-A5238F84328F}" presName="sibTrans" presStyleLbl="sibTrans2D1" presStyleIdx="0" presStyleCnt="3"/>
      <dgm:spPr/>
    </dgm:pt>
    <dgm:pt modelId="{82C277B4-1ACA-934E-9E13-EF8D6664658B}" type="pres">
      <dgm:prSet presAssocID="{9018C8B2-8255-2B44-8E2D-A5238F84328F}" presName="connectorText" presStyleLbl="sibTrans2D1" presStyleIdx="0" presStyleCnt="3"/>
      <dgm:spPr/>
    </dgm:pt>
    <dgm:pt modelId="{0B43AD57-61CB-E041-884B-8600BFCB0A9F}" type="pres">
      <dgm:prSet presAssocID="{16C966E9-F0F0-9D41-8391-0357C951DB77}" presName="node" presStyleLbl="node1" presStyleIdx="1" presStyleCnt="4">
        <dgm:presLayoutVars>
          <dgm:bulletEnabled val="1"/>
        </dgm:presLayoutVars>
      </dgm:prSet>
      <dgm:spPr/>
    </dgm:pt>
    <dgm:pt modelId="{718CBCFB-2CBA-F640-AF87-15FA7F150065}" type="pres">
      <dgm:prSet presAssocID="{59206320-D25B-5846-9F19-6B3C4BF90D7A}" presName="sibTrans" presStyleLbl="sibTrans2D1" presStyleIdx="1" presStyleCnt="3" custLinFactNeighborX="-4167" custLinFactNeighborY="9618"/>
      <dgm:spPr/>
    </dgm:pt>
    <dgm:pt modelId="{DA108601-A1D7-644F-B3C1-956F6D772AE6}" type="pres">
      <dgm:prSet presAssocID="{59206320-D25B-5846-9F19-6B3C4BF90D7A}" presName="connectorText" presStyleLbl="sibTrans2D1" presStyleIdx="1" presStyleCnt="3"/>
      <dgm:spPr/>
    </dgm:pt>
    <dgm:pt modelId="{A856F4D4-BD52-9F4C-8296-100E2F730E30}" type="pres">
      <dgm:prSet presAssocID="{4DA99790-CCFC-0C43-9D13-CE318781C4F0}" presName="node" presStyleLbl="node1" presStyleIdx="2" presStyleCnt="4">
        <dgm:presLayoutVars>
          <dgm:bulletEnabled val="1"/>
        </dgm:presLayoutVars>
      </dgm:prSet>
      <dgm:spPr/>
    </dgm:pt>
    <dgm:pt modelId="{99FA9285-7F2D-A148-8C6D-8DC4E324770F}" type="pres">
      <dgm:prSet presAssocID="{978C308E-ED8F-5C4C-B2E5-61EDAB039948}" presName="sibTrans" presStyleLbl="sibTrans2D1" presStyleIdx="2" presStyleCnt="3"/>
      <dgm:spPr/>
    </dgm:pt>
    <dgm:pt modelId="{D4E797B9-43C1-5F4A-8D8D-268A87743B4A}" type="pres">
      <dgm:prSet presAssocID="{978C308E-ED8F-5C4C-B2E5-61EDAB039948}" presName="connectorText" presStyleLbl="sibTrans2D1" presStyleIdx="2" presStyleCnt="3"/>
      <dgm:spPr/>
    </dgm:pt>
    <dgm:pt modelId="{15C2D317-2C00-544F-8945-12C4562F756F}" type="pres">
      <dgm:prSet presAssocID="{5DF824B4-5F8E-584D-BB32-7E14DCD96202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CDD14-15FD-D54F-B820-5919815AB2C8}" type="presOf" srcId="{978C308E-ED8F-5C4C-B2E5-61EDAB039948}" destId="{D4E797B9-43C1-5F4A-8D8D-268A87743B4A}" srcOrd="1" destOrd="0" presId="urn:microsoft.com/office/officeart/2005/8/layout/process1"/>
    <dgm:cxn modelId="{68BDC13F-E04E-CA48-9CDF-87DFE0BD2E3F}" srcId="{65F61FB9-7648-8D4A-A4A2-CDD1A797957D}" destId="{8F36567B-D458-284E-9403-B81B317DD8DC}" srcOrd="0" destOrd="0" parTransId="{10AC710D-B997-1143-9843-92DE9933D447}" sibTransId="{9018C8B2-8255-2B44-8E2D-A5238F84328F}"/>
    <dgm:cxn modelId="{BA6F5B57-4838-5F40-82C6-8D6376D163D3}" type="presOf" srcId="{9018C8B2-8255-2B44-8E2D-A5238F84328F}" destId="{66062145-71E8-1F47-988A-60CF77AE41D8}" srcOrd="0" destOrd="0" presId="urn:microsoft.com/office/officeart/2005/8/layout/process1"/>
    <dgm:cxn modelId="{0F2EF35C-3728-1745-BF44-69BD42FC0FA6}" srcId="{65F61FB9-7648-8D4A-A4A2-CDD1A797957D}" destId="{5DF824B4-5F8E-584D-BB32-7E14DCD96202}" srcOrd="3" destOrd="0" parTransId="{8C6FA604-CBDC-2D4E-8A16-EB215F1E1A34}" sibTransId="{E3B4C20E-9A03-C14C-B0A4-042780F2E5DA}"/>
    <dgm:cxn modelId="{81A87566-259C-1442-ACFB-B1A0307A10B7}" type="presOf" srcId="{978C308E-ED8F-5C4C-B2E5-61EDAB039948}" destId="{99FA9285-7F2D-A148-8C6D-8DC4E324770F}" srcOrd="0" destOrd="0" presId="urn:microsoft.com/office/officeart/2005/8/layout/process1"/>
    <dgm:cxn modelId="{A7030E71-F7D6-3D4F-BA6C-D82CDBCFD226}" type="presOf" srcId="{9018C8B2-8255-2B44-8E2D-A5238F84328F}" destId="{82C277B4-1ACA-934E-9E13-EF8D6664658B}" srcOrd="1" destOrd="0" presId="urn:microsoft.com/office/officeart/2005/8/layout/process1"/>
    <dgm:cxn modelId="{4726CF7B-BEF3-8E41-B1D8-BE7A615F8ABE}" type="presOf" srcId="{59206320-D25B-5846-9F19-6B3C4BF90D7A}" destId="{DA108601-A1D7-644F-B3C1-956F6D772AE6}" srcOrd="1" destOrd="0" presId="urn:microsoft.com/office/officeart/2005/8/layout/process1"/>
    <dgm:cxn modelId="{FB5BBC7D-7B97-A14A-8A87-F32F8E8F85B1}" type="presOf" srcId="{4DA99790-CCFC-0C43-9D13-CE318781C4F0}" destId="{A856F4D4-BD52-9F4C-8296-100E2F730E30}" srcOrd="0" destOrd="0" presId="urn:microsoft.com/office/officeart/2005/8/layout/process1"/>
    <dgm:cxn modelId="{3287FE81-7B1F-AB47-808B-1820F281D900}" type="presOf" srcId="{16C966E9-F0F0-9D41-8391-0357C951DB77}" destId="{0B43AD57-61CB-E041-884B-8600BFCB0A9F}" srcOrd="0" destOrd="0" presId="urn:microsoft.com/office/officeart/2005/8/layout/process1"/>
    <dgm:cxn modelId="{77D1FC84-E222-914D-9F8A-7ADE96D20356}" type="presOf" srcId="{59206320-D25B-5846-9F19-6B3C4BF90D7A}" destId="{718CBCFB-2CBA-F640-AF87-15FA7F150065}" srcOrd="0" destOrd="0" presId="urn:microsoft.com/office/officeart/2005/8/layout/process1"/>
    <dgm:cxn modelId="{E5EC3E94-6363-0443-A46D-02AADA8ECCE4}" type="presOf" srcId="{65F61FB9-7648-8D4A-A4A2-CDD1A797957D}" destId="{428FDD85-0D93-F840-BDDB-B35B0374BB53}" srcOrd="0" destOrd="0" presId="urn:microsoft.com/office/officeart/2005/8/layout/process1"/>
    <dgm:cxn modelId="{D164C2A8-FB0C-6A42-9753-7D12D430DECF}" type="presOf" srcId="{5DF824B4-5F8E-584D-BB32-7E14DCD96202}" destId="{15C2D317-2C00-544F-8945-12C4562F756F}" srcOrd="0" destOrd="0" presId="urn:microsoft.com/office/officeart/2005/8/layout/process1"/>
    <dgm:cxn modelId="{83BE6AB9-0519-474C-921A-579B5637A3CE}" srcId="{65F61FB9-7648-8D4A-A4A2-CDD1A797957D}" destId="{16C966E9-F0F0-9D41-8391-0357C951DB77}" srcOrd="1" destOrd="0" parTransId="{6D804F38-FAF8-654D-92FC-C38A46719FF5}" sibTransId="{59206320-D25B-5846-9F19-6B3C4BF90D7A}"/>
    <dgm:cxn modelId="{111F89BD-2EF0-8C47-A9DA-184BA37A8072}" srcId="{65F61FB9-7648-8D4A-A4A2-CDD1A797957D}" destId="{4DA99790-CCFC-0C43-9D13-CE318781C4F0}" srcOrd="2" destOrd="0" parTransId="{E2B93069-5F6A-A54C-A15C-2EC645CB8FD8}" sibTransId="{978C308E-ED8F-5C4C-B2E5-61EDAB039948}"/>
    <dgm:cxn modelId="{02D223D2-8C15-F640-8CAF-4DF3CA8A1326}" type="presOf" srcId="{8F36567B-D458-284E-9403-B81B317DD8DC}" destId="{87375208-8388-EB40-90CA-A991E9585336}" srcOrd="0" destOrd="0" presId="urn:microsoft.com/office/officeart/2005/8/layout/process1"/>
    <dgm:cxn modelId="{8918D59D-6155-F347-A3AA-A05600E9EA54}" type="presParOf" srcId="{428FDD85-0D93-F840-BDDB-B35B0374BB53}" destId="{87375208-8388-EB40-90CA-A991E9585336}" srcOrd="0" destOrd="0" presId="urn:microsoft.com/office/officeart/2005/8/layout/process1"/>
    <dgm:cxn modelId="{D88CDCD0-E5AF-8D47-A541-3D4DA10E7718}" type="presParOf" srcId="{428FDD85-0D93-F840-BDDB-B35B0374BB53}" destId="{66062145-71E8-1F47-988A-60CF77AE41D8}" srcOrd="1" destOrd="0" presId="urn:microsoft.com/office/officeart/2005/8/layout/process1"/>
    <dgm:cxn modelId="{9EAA1E2F-C975-0648-BAE7-3B59F1805906}" type="presParOf" srcId="{66062145-71E8-1F47-988A-60CF77AE41D8}" destId="{82C277B4-1ACA-934E-9E13-EF8D6664658B}" srcOrd="0" destOrd="0" presId="urn:microsoft.com/office/officeart/2005/8/layout/process1"/>
    <dgm:cxn modelId="{9CBEB9F2-E9B9-B64D-BA55-BAFBDDA5987E}" type="presParOf" srcId="{428FDD85-0D93-F840-BDDB-B35B0374BB53}" destId="{0B43AD57-61CB-E041-884B-8600BFCB0A9F}" srcOrd="2" destOrd="0" presId="urn:microsoft.com/office/officeart/2005/8/layout/process1"/>
    <dgm:cxn modelId="{B9A94246-7DDF-B14A-BF24-806AC4A9D9E4}" type="presParOf" srcId="{428FDD85-0D93-F840-BDDB-B35B0374BB53}" destId="{718CBCFB-2CBA-F640-AF87-15FA7F150065}" srcOrd="3" destOrd="0" presId="urn:microsoft.com/office/officeart/2005/8/layout/process1"/>
    <dgm:cxn modelId="{99565214-AF87-504C-BBC2-7AF6B5BA01AC}" type="presParOf" srcId="{718CBCFB-2CBA-F640-AF87-15FA7F150065}" destId="{DA108601-A1D7-644F-B3C1-956F6D772AE6}" srcOrd="0" destOrd="0" presId="urn:microsoft.com/office/officeart/2005/8/layout/process1"/>
    <dgm:cxn modelId="{9F112080-5A0C-6946-B4CA-3BB69DA1C760}" type="presParOf" srcId="{428FDD85-0D93-F840-BDDB-B35B0374BB53}" destId="{A856F4D4-BD52-9F4C-8296-100E2F730E30}" srcOrd="4" destOrd="0" presId="urn:microsoft.com/office/officeart/2005/8/layout/process1"/>
    <dgm:cxn modelId="{B520DE98-DE89-9543-BD96-4AF9921B2921}" type="presParOf" srcId="{428FDD85-0D93-F840-BDDB-B35B0374BB53}" destId="{99FA9285-7F2D-A148-8C6D-8DC4E324770F}" srcOrd="5" destOrd="0" presId="urn:microsoft.com/office/officeart/2005/8/layout/process1"/>
    <dgm:cxn modelId="{CBF745E3-7F52-D243-AE37-84D0DBCE2EC0}" type="presParOf" srcId="{99FA9285-7F2D-A148-8C6D-8DC4E324770F}" destId="{D4E797B9-43C1-5F4A-8D8D-268A87743B4A}" srcOrd="0" destOrd="0" presId="urn:microsoft.com/office/officeart/2005/8/layout/process1"/>
    <dgm:cxn modelId="{1723724D-7AD1-A34F-B17C-49E6D6D7C832}" type="presParOf" srcId="{428FDD85-0D93-F840-BDDB-B35B0374BB53}" destId="{15C2D317-2C00-544F-8945-12C4562F75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61FB9-7648-8D4A-A4A2-CDD1A797957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F36567B-D458-284E-9403-B81B317DD8DC}">
      <dgm:prSet phldrT="[Text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způsobil škodu zaměstnanec </a:t>
          </a:r>
        </a:p>
      </dgm:t>
    </dgm:pt>
    <dgm:pt modelId="{10AC710D-B997-1143-9843-92DE9933D447}" type="parTrans" cxnId="{68BDC13F-E04E-CA48-9CDF-87DFE0BD2E3F}">
      <dgm:prSet/>
      <dgm:spPr/>
      <dgm:t>
        <a:bodyPr/>
        <a:lstStyle/>
        <a:p>
          <a:endParaRPr lang="cs-CZ"/>
        </a:p>
      </dgm:t>
    </dgm:pt>
    <dgm:pt modelId="{9018C8B2-8255-2B44-8E2D-A5238F84328F}" type="sibTrans" cxnId="{68BDC13F-E04E-CA48-9CDF-87DFE0BD2E3F}">
      <dgm:prSet/>
      <dgm:spPr/>
      <dgm:t>
        <a:bodyPr/>
        <a:lstStyle/>
        <a:p>
          <a:endParaRPr lang="cs-CZ"/>
        </a:p>
      </dgm:t>
    </dgm:pt>
    <dgm:pt modelId="{4DA99790-CCFC-0C43-9D13-CE318781C4F0}">
      <dgm:prSet phldrT="[Text]"/>
      <dgm:spPr>
        <a:noFill/>
      </dgm:spPr>
      <dgm:t>
        <a:bodyPr/>
        <a:lstStyle/>
        <a:p>
          <a:endParaRPr lang="cs-CZ" dirty="0"/>
        </a:p>
      </dgm:t>
    </dgm:pt>
    <dgm:pt modelId="{E2B93069-5F6A-A54C-A15C-2EC645CB8FD8}" type="parTrans" cxnId="{111F89BD-2EF0-8C47-A9DA-184BA37A8072}">
      <dgm:prSet/>
      <dgm:spPr/>
      <dgm:t>
        <a:bodyPr/>
        <a:lstStyle/>
        <a:p>
          <a:endParaRPr lang="cs-CZ"/>
        </a:p>
      </dgm:t>
    </dgm:pt>
    <dgm:pt modelId="{978C308E-ED8F-5C4C-B2E5-61EDAB039948}" type="sibTrans" cxnId="{111F89BD-2EF0-8C47-A9DA-184BA37A8072}">
      <dgm:prSet/>
      <dgm:spPr>
        <a:noFill/>
      </dgm:spPr>
      <dgm:t>
        <a:bodyPr/>
        <a:lstStyle/>
        <a:p>
          <a:endParaRPr lang="cs-CZ"/>
        </a:p>
      </dgm:t>
    </dgm:pt>
    <dgm:pt modelId="{5DF824B4-5F8E-584D-BB32-7E14DCD96202}">
      <dgm:prSet phldrT="[Text]"/>
      <dgm:spPr>
        <a:noFill/>
      </dgm:spPr>
      <dgm:t>
        <a:bodyPr/>
        <a:lstStyle/>
        <a:p>
          <a:endParaRPr lang="cs-CZ" dirty="0"/>
        </a:p>
      </dgm:t>
    </dgm:pt>
    <dgm:pt modelId="{8C6FA604-CBDC-2D4E-8A16-EB215F1E1A34}" type="parTrans" cxnId="{0F2EF35C-3728-1745-BF44-69BD42FC0FA6}">
      <dgm:prSet/>
      <dgm:spPr/>
      <dgm:t>
        <a:bodyPr/>
        <a:lstStyle/>
        <a:p>
          <a:endParaRPr lang="cs-CZ"/>
        </a:p>
      </dgm:t>
    </dgm:pt>
    <dgm:pt modelId="{E3B4C20E-9A03-C14C-B0A4-042780F2E5DA}" type="sibTrans" cxnId="{0F2EF35C-3728-1745-BF44-69BD42FC0FA6}">
      <dgm:prSet/>
      <dgm:spPr/>
      <dgm:t>
        <a:bodyPr/>
        <a:lstStyle/>
        <a:p>
          <a:endParaRPr lang="cs-CZ"/>
        </a:p>
      </dgm:t>
    </dgm:pt>
    <dgm:pt modelId="{16C966E9-F0F0-9D41-8391-0357C951DB77}">
      <dgm:prSet phldrT="[Text]"/>
      <dgm:spPr/>
      <dgm:t>
        <a:bodyPr/>
        <a:lstStyle/>
        <a:p>
          <a:r>
            <a:rPr lang="cs-CZ" dirty="0"/>
            <a:t>do </a:t>
          </a:r>
          <a:r>
            <a:rPr lang="cs-CZ" dirty="0">
              <a:solidFill>
                <a:srgbClr val="FF0000"/>
              </a:solidFill>
            </a:rPr>
            <a:t>10 dnů </a:t>
          </a:r>
          <a:r>
            <a:rPr lang="cs-CZ" dirty="0"/>
            <a:t>od zjištění škody oznámit škodu  </a:t>
          </a:r>
          <a:r>
            <a:rPr lang="cs-CZ" dirty="0">
              <a:solidFill>
                <a:srgbClr val="FFFF00"/>
              </a:solidFill>
            </a:rPr>
            <a:t>Náhradové komisi </a:t>
          </a:r>
          <a:r>
            <a:rPr lang="cs-CZ" dirty="0"/>
            <a:t>(NK) </a:t>
          </a:r>
          <a:r>
            <a:rPr lang="cs-CZ" dirty="0">
              <a:solidFill>
                <a:srgbClr val="00B050"/>
              </a:solidFill>
            </a:rPr>
            <a:t>Oznámení škody </a:t>
          </a:r>
        </a:p>
      </dgm:t>
    </dgm:pt>
    <dgm:pt modelId="{6D804F38-FAF8-654D-92FC-C38A46719FF5}" type="parTrans" cxnId="{83BE6AB9-0519-474C-921A-579B5637A3CE}">
      <dgm:prSet/>
      <dgm:spPr/>
      <dgm:t>
        <a:bodyPr/>
        <a:lstStyle/>
        <a:p>
          <a:endParaRPr lang="cs-CZ"/>
        </a:p>
      </dgm:t>
    </dgm:pt>
    <dgm:pt modelId="{59206320-D25B-5846-9F19-6B3C4BF90D7A}" type="sibTrans" cxnId="{83BE6AB9-0519-474C-921A-579B5637A3CE}">
      <dgm:prSet/>
      <dgm:spPr>
        <a:noFill/>
      </dgm:spPr>
      <dgm:t>
        <a:bodyPr/>
        <a:lstStyle/>
        <a:p>
          <a:endParaRPr lang="cs-CZ"/>
        </a:p>
      </dgm:t>
    </dgm:pt>
    <dgm:pt modelId="{428FDD85-0D93-F840-BDDB-B35B0374BB53}" type="pres">
      <dgm:prSet presAssocID="{65F61FB9-7648-8D4A-A4A2-CDD1A797957D}" presName="Name0" presStyleCnt="0">
        <dgm:presLayoutVars>
          <dgm:dir/>
          <dgm:resizeHandles val="exact"/>
        </dgm:presLayoutVars>
      </dgm:prSet>
      <dgm:spPr/>
    </dgm:pt>
    <dgm:pt modelId="{87375208-8388-EB40-90CA-A991E9585336}" type="pres">
      <dgm:prSet presAssocID="{8F36567B-D458-284E-9403-B81B317DD8DC}" presName="node" presStyleLbl="node1" presStyleIdx="0" presStyleCnt="4" custScaleX="100457">
        <dgm:presLayoutVars>
          <dgm:bulletEnabled val="1"/>
        </dgm:presLayoutVars>
      </dgm:prSet>
      <dgm:spPr/>
    </dgm:pt>
    <dgm:pt modelId="{66062145-71E8-1F47-988A-60CF77AE41D8}" type="pres">
      <dgm:prSet presAssocID="{9018C8B2-8255-2B44-8E2D-A5238F84328F}" presName="sibTrans" presStyleLbl="sibTrans2D1" presStyleIdx="0" presStyleCnt="3"/>
      <dgm:spPr/>
    </dgm:pt>
    <dgm:pt modelId="{82C277B4-1ACA-934E-9E13-EF8D6664658B}" type="pres">
      <dgm:prSet presAssocID="{9018C8B2-8255-2B44-8E2D-A5238F84328F}" presName="connectorText" presStyleLbl="sibTrans2D1" presStyleIdx="0" presStyleCnt="3"/>
      <dgm:spPr/>
    </dgm:pt>
    <dgm:pt modelId="{0B43AD57-61CB-E041-884B-8600BFCB0A9F}" type="pres">
      <dgm:prSet presAssocID="{16C966E9-F0F0-9D41-8391-0357C951DB77}" presName="node" presStyleLbl="node1" presStyleIdx="1" presStyleCnt="4">
        <dgm:presLayoutVars>
          <dgm:bulletEnabled val="1"/>
        </dgm:presLayoutVars>
      </dgm:prSet>
      <dgm:spPr/>
    </dgm:pt>
    <dgm:pt modelId="{718CBCFB-2CBA-F640-AF87-15FA7F150065}" type="pres">
      <dgm:prSet presAssocID="{59206320-D25B-5846-9F19-6B3C4BF90D7A}" presName="sibTrans" presStyleLbl="sibTrans2D1" presStyleIdx="1" presStyleCnt="3"/>
      <dgm:spPr/>
    </dgm:pt>
    <dgm:pt modelId="{DA108601-A1D7-644F-B3C1-956F6D772AE6}" type="pres">
      <dgm:prSet presAssocID="{59206320-D25B-5846-9F19-6B3C4BF90D7A}" presName="connectorText" presStyleLbl="sibTrans2D1" presStyleIdx="1" presStyleCnt="3"/>
      <dgm:spPr/>
    </dgm:pt>
    <dgm:pt modelId="{A856F4D4-BD52-9F4C-8296-100E2F730E30}" type="pres">
      <dgm:prSet presAssocID="{4DA99790-CCFC-0C43-9D13-CE318781C4F0}" presName="node" presStyleLbl="node1" presStyleIdx="2" presStyleCnt="4" custLinFactNeighborX="-5493" custLinFactNeighborY="-1498">
        <dgm:presLayoutVars>
          <dgm:bulletEnabled val="1"/>
        </dgm:presLayoutVars>
      </dgm:prSet>
      <dgm:spPr/>
    </dgm:pt>
    <dgm:pt modelId="{99FA9285-7F2D-A148-8C6D-8DC4E324770F}" type="pres">
      <dgm:prSet presAssocID="{978C308E-ED8F-5C4C-B2E5-61EDAB039948}" presName="sibTrans" presStyleLbl="sibTrans2D1" presStyleIdx="2" presStyleCnt="3"/>
      <dgm:spPr/>
    </dgm:pt>
    <dgm:pt modelId="{D4E797B9-43C1-5F4A-8D8D-268A87743B4A}" type="pres">
      <dgm:prSet presAssocID="{978C308E-ED8F-5C4C-B2E5-61EDAB039948}" presName="connectorText" presStyleLbl="sibTrans2D1" presStyleIdx="2" presStyleCnt="3"/>
      <dgm:spPr/>
    </dgm:pt>
    <dgm:pt modelId="{15C2D317-2C00-544F-8945-12C4562F756F}" type="pres">
      <dgm:prSet presAssocID="{5DF824B4-5F8E-584D-BB32-7E14DCD96202}" presName="node" presStyleLbl="node1" presStyleIdx="3" presStyleCnt="4">
        <dgm:presLayoutVars>
          <dgm:bulletEnabled val="1"/>
        </dgm:presLayoutVars>
      </dgm:prSet>
      <dgm:spPr/>
    </dgm:pt>
  </dgm:ptLst>
  <dgm:cxnLst>
    <dgm:cxn modelId="{F8FCDD14-15FD-D54F-B820-5919815AB2C8}" type="presOf" srcId="{978C308E-ED8F-5C4C-B2E5-61EDAB039948}" destId="{D4E797B9-43C1-5F4A-8D8D-268A87743B4A}" srcOrd="1" destOrd="0" presId="urn:microsoft.com/office/officeart/2005/8/layout/process1"/>
    <dgm:cxn modelId="{68BDC13F-E04E-CA48-9CDF-87DFE0BD2E3F}" srcId="{65F61FB9-7648-8D4A-A4A2-CDD1A797957D}" destId="{8F36567B-D458-284E-9403-B81B317DD8DC}" srcOrd="0" destOrd="0" parTransId="{10AC710D-B997-1143-9843-92DE9933D447}" sibTransId="{9018C8B2-8255-2B44-8E2D-A5238F84328F}"/>
    <dgm:cxn modelId="{BA6F5B57-4838-5F40-82C6-8D6376D163D3}" type="presOf" srcId="{9018C8B2-8255-2B44-8E2D-A5238F84328F}" destId="{66062145-71E8-1F47-988A-60CF77AE41D8}" srcOrd="0" destOrd="0" presId="urn:microsoft.com/office/officeart/2005/8/layout/process1"/>
    <dgm:cxn modelId="{0F2EF35C-3728-1745-BF44-69BD42FC0FA6}" srcId="{65F61FB9-7648-8D4A-A4A2-CDD1A797957D}" destId="{5DF824B4-5F8E-584D-BB32-7E14DCD96202}" srcOrd="3" destOrd="0" parTransId="{8C6FA604-CBDC-2D4E-8A16-EB215F1E1A34}" sibTransId="{E3B4C20E-9A03-C14C-B0A4-042780F2E5DA}"/>
    <dgm:cxn modelId="{81A87566-259C-1442-ACFB-B1A0307A10B7}" type="presOf" srcId="{978C308E-ED8F-5C4C-B2E5-61EDAB039948}" destId="{99FA9285-7F2D-A148-8C6D-8DC4E324770F}" srcOrd="0" destOrd="0" presId="urn:microsoft.com/office/officeart/2005/8/layout/process1"/>
    <dgm:cxn modelId="{A7030E71-F7D6-3D4F-BA6C-D82CDBCFD226}" type="presOf" srcId="{9018C8B2-8255-2B44-8E2D-A5238F84328F}" destId="{82C277B4-1ACA-934E-9E13-EF8D6664658B}" srcOrd="1" destOrd="0" presId="urn:microsoft.com/office/officeart/2005/8/layout/process1"/>
    <dgm:cxn modelId="{4726CF7B-BEF3-8E41-B1D8-BE7A615F8ABE}" type="presOf" srcId="{59206320-D25B-5846-9F19-6B3C4BF90D7A}" destId="{DA108601-A1D7-644F-B3C1-956F6D772AE6}" srcOrd="1" destOrd="0" presId="urn:microsoft.com/office/officeart/2005/8/layout/process1"/>
    <dgm:cxn modelId="{FB5BBC7D-7B97-A14A-8A87-F32F8E8F85B1}" type="presOf" srcId="{4DA99790-CCFC-0C43-9D13-CE318781C4F0}" destId="{A856F4D4-BD52-9F4C-8296-100E2F730E30}" srcOrd="0" destOrd="0" presId="urn:microsoft.com/office/officeart/2005/8/layout/process1"/>
    <dgm:cxn modelId="{3287FE81-7B1F-AB47-808B-1820F281D900}" type="presOf" srcId="{16C966E9-F0F0-9D41-8391-0357C951DB77}" destId="{0B43AD57-61CB-E041-884B-8600BFCB0A9F}" srcOrd="0" destOrd="0" presId="urn:microsoft.com/office/officeart/2005/8/layout/process1"/>
    <dgm:cxn modelId="{77D1FC84-E222-914D-9F8A-7ADE96D20356}" type="presOf" srcId="{59206320-D25B-5846-9F19-6B3C4BF90D7A}" destId="{718CBCFB-2CBA-F640-AF87-15FA7F150065}" srcOrd="0" destOrd="0" presId="urn:microsoft.com/office/officeart/2005/8/layout/process1"/>
    <dgm:cxn modelId="{E5EC3E94-6363-0443-A46D-02AADA8ECCE4}" type="presOf" srcId="{65F61FB9-7648-8D4A-A4A2-CDD1A797957D}" destId="{428FDD85-0D93-F840-BDDB-B35B0374BB53}" srcOrd="0" destOrd="0" presId="urn:microsoft.com/office/officeart/2005/8/layout/process1"/>
    <dgm:cxn modelId="{D164C2A8-FB0C-6A42-9753-7D12D430DECF}" type="presOf" srcId="{5DF824B4-5F8E-584D-BB32-7E14DCD96202}" destId="{15C2D317-2C00-544F-8945-12C4562F756F}" srcOrd="0" destOrd="0" presId="urn:microsoft.com/office/officeart/2005/8/layout/process1"/>
    <dgm:cxn modelId="{83BE6AB9-0519-474C-921A-579B5637A3CE}" srcId="{65F61FB9-7648-8D4A-A4A2-CDD1A797957D}" destId="{16C966E9-F0F0-9D41-8391-0357C951DB77}" srcOrd="1" destOrd="0" parTransId="{6D804F38-FAF8-654D-92FC-C38A46719FF5}" sibTransId="{59206320-D25B-5846-9F19-6B3C4BF90D7A}"/>
    <dgm:cxn modelId="{111F89BD-2EF0-8C47-A9DA-184BA37A8072}" srcId="{65F61FB9-7648-8D4A-A4A2-CDD1A797957D}" destId="{4DA99790-CCFC-0C43-9D13-CE318781C4F0}" srcOrd="2" destOrd="0" parTransId="{E2B93069-5F6A-A54C-A15C-2EC645CB8FD8}" sibTransId="{978C308E-ED8F-5C4C-B2E5-61EDAB039948}"/>
    <dgm:cxn modelId="{02D223D2-8C15-F640-8CAF-4DF3CA8A1326}" type="presOf" srcId="{8F36567B-D458-284E-9403-B81B317DD8DC}" destId="{87375208-8388-EB40-90CA-A991E9585336}" srcOrd="0" destOrd="0" presId="urn:microsoft.com/office/officeart/2005/8/layout/process1"/>
    <dgm:cxn modelId="{8918D59D-6155-F347-A3AA-A05600E9EA54}" type="presParOf" srcId="{428FDD85-0D93-F840-BDDB-B35B0374BB53}" destId="{87375208-8388-EB40-90CA-A991E9585336}" srcOrd="0" destOrd="0" presId="urn:microsoft.com/office/officeart/2005/8/layout/process1"/>
    <dgm:cxn modelId="{D88CDCD0-E5AF-8D47-A541-3D4DA10E7718}" type="presParOf" srcId="{428FDD85-0D93-F840-BDDB-B35B0374BB53}" destId="{66062145-71E8-1F47-988A-60CF77AE41D8}" srcOrd="1" destOrd="0" presId="urn:microsoft.com/office/officeart/2005/8/layout/process1"/>
    <dgm:cxn modelId="{9EAA1E2F-C975-0648-BAE7-3B59F1805906}" type="presParOf" srcId="{66062145-71E8-1F47-988A-60CF77AE41D8}" destId="{82C277B4-1ACA-934E-9E13-EF8D6664658B}" srcOrd="0" destOrd="0" presId="urn:microsoft.com/office/officeart/2005/8/layout/process1"/>
    <dgm:cxn modelId="{9CBEB9F2-E9B9-B64D-BA55-BAFBDDA5987E}" type="presParOf" srcId="{428FDD85-0D93-F840-BDDB-B35B0374BB53}" destId="{0B43AD57-61CB-E041-884B-8600BFCB0A9F}" srcOrd="2" destOrd="0" presId="urn:microsoft.com/office/officeart/2005/8/layout/process1"/>
    <dgm:cxn modelId="{B9A94246-7DDF-B14A-BF24-806AC4A9D9E4}" type="presParOf" srcId="{428FDD85-0D93-F840-BDDB-B35B0374BB53}" destId="{718CBCFB-2CBA-F640-AF87-15FA7F150065}" srcOrd="3" destOrd="0" presId="urn:microsoft.com/office/officeart/2005/8/layout/process1"/>
    <dgm:cxn modelId="{99565214-AF87-504C-BBC2-7AF6B5BA01AC}" type="presParOf" srcId="{718CBCFB-2CBA-F640-AF87-15FA7F150065}" destId="{DA108601-A1D7-644F-B3C1-956F6D772AE6}" srcOrd="0" destOrd="0" presId="urn:microsoft.com/office/officeart/2005/8/layout/process1"/>
    <dgm:cxn modelId="{9F112080-5A0C-6946-B4CA-3BB69DA1C760}" type="presParOf" srcId="{428FDD85-0D93-F840-BDDB-B35B0374BB53}" destId="{A856F4D4-BD52-9F4C-8296-100E2F730E30}" srcOrd="4" destOrd="0" presId="urn:microsoft.com/office/officeart/2005/8/layout/process1"/>
    <dgm:cxn modelId="{B520DE98-DE89-9543-BD96-4AF9921B2921}" type="presParOf" srcId="{428FDD85-0D93-F840-BDDB-B35B0374BB53}" destId="{99FA9285-7F2D-A148-8C6D-8DC4E324770F}" srcOrd="5" destOrd="0" presId="urn:microsoft.com/office/officeart/2005/8/layout/process1"/>
    <dgm:cxn modelId="{CBF745E3-7F52-D243-AE37-84D0DBCE2EC0}" type="presParOf" srcId="{99FA9285-7F2D-A148-8C6D-8DC4E324770F}" destId="{D4E797B9-43C1-5F4A-8D8D-268A87743B4A}" srcOrd="0" destOrd="0" presId="urn:microsoft.com/office/officeart/2005/8/layout/process1"/>
    <dgm:cxn modelId="{1723724D-7AD1-A34F-B17C-49E6D6D7C832}" type="presParOf" srcId="{428FDD85-0D93-F840-BDDB-B35B0374BB53}" destId="{15C2D317-2C00-544F-8945-12C4562F75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61FB9-7648-8D4A-A4A2-CDD1A797957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36567B-D458-284E-9403-B81B317DD8DC}">
      <dgm:prSet phldrT="[Text]"/>
      <dgm:spPr/>
      <dgm:t>
        <a:bodyPr/>
        <a:lstStyle/>
        <a:p>
          <a:r>
            <a:rPr lang="cs-CZ" dirty="0"/>
            <a:t>úraz studenta</a:t>
          </a:r>
        </a:p>
      </dgm:t>
    </dgm:pt>
    <dgm:pt modelId="{10AC710D-B997-1143-9843-92DE9933D447}" type="parTrans" cxnId="{68BDC13F-E04E-CA48-9CDF-87DFE0BD2E3F}">
      <dgm:prSet/>
      <dgm:spPr/>
      <dgm:t>
        <a:bodyPr/>
        <a:lstStyle/>
        <a:p>
          <a:endParaRPr lang="cs-CZ"/>
        </a:p>
      </dgm:t>
    </dgm:pt>
    <dgm:pt modelId="{9018C8B2-8255-2B44-8E2D-A5238F84328F}" type="sibTrans" cxnId="{68BDC13F-E04E-CA48-9CDF-87DFE0BD2E3F}">
      <dgm:prSet/>
      <dgm:spPr/>
      <dgm:t>
        <a:bodyPr/>
        <a:lstStyle/>
        <a:p>
          <a:endParaRPr lang="cs-CZ"/>
        </a:p>
      </dgm:t>
    </dgm:pt>
    <dgm:pt modelId="{5DF824B4-5F8E-584D-BB32-7E14DCD96202}">
      <dgm:prSet phldrT="[Text]"/>
      <dgm:spPr/>
      <dgm:t>
        <a:bodyPr/>
        <a:lstStyle/>
        <a:p>
          <a:r>
            <a:rPr lang="cs-CZ" dirty="0"/>
            <a:t> </a:t>
          </a:r>
          <a:r>
            <a:rPr lang="cs-CZ" dirty="0">
              <a:solidFill>
                <a:srgbClr val="FFFF00"/>
              </a:solidFill>
            </a:rPr>
            <a:t>TAJEMNÍK</a:t>
          </a:r>
          <a:r>
            <a:rPr lang="cs-CZ" dirty="0"/>
            <a:t> do </a:t>
          </a:r>
          <a:r>
            <a:rPr lang="cs-CZ" dirty="0">
              <a:solidFill>
                <a:srgbClr val="FF0000"/>
              </a:solidFill>
            </a:rPr>
            <a:t>3 dnů </a:t>
          </a:r>
          <a:r>
            <a:rPr lang="cs-CZ" dirty="0">
              <a:solidFill>
                <a:schemeClr val="bg1"/>
              </a:solidFill>
            </a:rPr>
            <a:t>od oznámení zajistí vyplnění </a:t>
          </a:r>
          <a:r>
            <a:rPr lang="cs-CZ" dirty="0">
              <a:solidFill>
                <a:srgbClr val="92D050"/>
              </a:solidFill>
            </a:rPr>
            <a:t>Záznamu o úrazu studenta </a:t>
          </a:r>
          <a:r>
            <a:rPr lang="cs-CZ" dirty="0">
              <a:solidFill>
                <a:schemeClr val="bg1"/>
              </a:solidFill>
            </a:rPr>
            <a:t>a předá Provoznímu odboru </a:t>
          </a:r>
        </a:p>
      </dgm:t>
    </dgm:pt>
    <dgm:pt modelId="{8C6FA604-CBDC-2D4E-8A16-EB215F1E1A34}" type="parTrans" cxnId="{0F2EF35C-3728-1745-BF44-69BD42FC0FA6}">
      <dgm:prSet/>
      <dgm:spPr/>
      <dgm:t>
        <a:bodyPr/>
        <a:lstStyle/>
        <a:p>
          <a:endParaRPr lang="cs-CZ"/>
        </a:p>
      </dgm:t>
    </dgm:pt>
    <dgm:pt modelId="{E3B4C20E-9A03-C14C-B0A4-042780F2E5DA}" type="sibTrans" cxnId="{0F2EF35C-3728-1745-BF44-69BD42FC0FA6}">
      <dgm:prSet/>
      <dgm:spPr/>
      <dgm:t>
        <a:bodyPr/>
        <a:lstStyle/>
        <a:p>
          <a:endParaRPr lang="cs-CZ"/>
        </a:p>
      </dgm:t>
    </dgm:pt>
    <dgm:pt modelId="{16C966E9-F0F0-9D41-8391-0357C951DB77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student</a:t>
          </a:r>
          <a:r>
            <a:rPr lang="cs-CZ" dirty="0"/>
            <a:t> neprodleně, nejpozději do </a:t>
          </a:r>
          <a:r>
            <a:rPr lang="cs-CZ" dirty="0">
              <a:solidFill>
                <a:srgbClr val="FF0000"/>
              </a:solidFill>
            </a:rPr>
            <a:t>3 dnů </a:t>
          </a:r>
          <a:r>
            <a:rPr lang="cs-CZ" dirty="0">
              <a:solidFill>
                <a:schemeClr val="bg1"/>
              </a:solidFill>
            </a:rPr>
            <a:t>od události oznámí úraz vyučujícímu</a:t>
          </a:r>
          <a:endParaRPr lang="cs-CZ" dirty="0">
            <a:solidFill>
              <a:srgbClr val="FF0000"/>
            </a:solidFill>
          </a:endParaRPr>
        </a:p>
      </dgm:t>
    </dgm:pt>
    <dgm:pt modelId="{6D804F38-FAF8-654D-92FC-C38A46719FF5}" type="parTrans" cxnId="{83BE6AB9-0519-474C-921A-579B5637A3CE}">
      <dgm:prSet/>
      <dgm:spPr/>
      <dgm:t>
        <a:bodyPr/>
        <a:lstStyle/>
        <a:p>
          <a:endParaRPr lang="cs-CZ"/>
        </a:p>
      </dgm:t>
    </dgm:pt>
    <dgm:pt modelId="{59206320-D25B-5846-9F19-6B3C4BF90D7A}" type="sibTrans" cxnId="{83BE6AB9-0519-474C-921A-579B5637A3CE}">
      <dgm:prSet/>
      <dgm:spPr/>
      <dgm:t>
        <a:bodyPr/>
        <a:lstStyle/>
        <a:p>
          <a:endParaRPr lang="cs-CZ"/>
        </a:p>
      </dgm:t>
    </dgm:pt>
    <dgm:pt modelId="{4DA99790-CCFC-0C43-9D13-CE318781C4F0}">
      <dgm:prSet phldrT="[Text]"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nasvědčují-li okolnosti úrazu spáchání trestného činu </a:t>
          </a:r>
          <a:r>
            <a:rPr lang="cs-CZ" dirty="0">
              <a:solidFill>
                <a:srgbClr val="FFFF00"/>
              </a:solidFill>
            </a:rPr>
            <a:t>vyučující </a:t>
          </a:r>
          <a:r>
            <a:rPr lang="cs-CZ" dirty="0">
              <a:solidFill>
                <a:schemeClr val="bg1"/>
              </a:solidFill>
            </a:rPr>
            <a:t> kontaktuje policii/ státního </a:t>
          </a:r>
          <a:r>
            <a:rPr lang="cs-CZ" dirty="0"/>
            <a:t>zástupce </a:t>
          </a:r>
        </a:p>
      </dgm:t>
    </dgm:pt>
    <dgm:pt modelId="{978C308E-ED8F-5C4C-B2E5-61EDAB039948}" type="sibTrans" cxnId="{111F89BD-2EF0-8C47-A9DA-184BA37A8072}">
      <dgm:prSet/>
      <dgm:spPr/>
      <dgm:t>
        <a:bodyPr/>
        <a:lstStyle/>
        <a:p>
          <a:endParaRPr lang="cs-CZ"/>
        </a:p>
      </dgm:t>
    </dgm:pt>
    <dgm:pt modelId="{E2B93069-5F6A-A54C-A15C-2EC645CB8FD8}" type="parTrans" cxnId="{111F89BD-2EF0-8C47-A9DA-184BA37A8072}">
      <dgm:prSet/>
      <dgm:spPr/>
      <dgm:t>
        <a:bodyPr/>
        <a:lstStyle/>
        <a:p>
          <a:endParaRPr lang="cs-CZ"/>
        </a:p>
      </dgm:t>
    </dgm:pt>
    <dgm:pt modelId="{109AB0B3-0D0F-EB45-829C-B9B62CD85A16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vyučující  </a:t>
          </a:r>
          <a:r>
            <a:rPr lang="cs-CZ" dirty="0"/>
            <a:t>oznámí úraz TAJEMNÍKOVI</a:t>
          </a:r>
        </a:p>
      </dgm:t>
    </dgm:pt>
    <dgm:pt modelId="{9A08578A-4BE8-FA47-9A02-9ECD0F01BEFE}" type="parTrans" cxnId="{8BF06CF4-BD79-6447-B022-EAB896D8CB45}">
      <dgm:prSet/>
      <dgm:spPr/>
      <dgm:t>
        <a:bodyPr/>
        <a:lstStyle/>
        <a:p>
          <a:endParaRPr lang="cs-CZ"/>
        </a:p>
      </dgm:t>
    </dgm:pt>
    <dgm:pt modelId="{4F89278F-AA2A-2540-AA30-85BB253CC233}" type="sibTrans" cxnId="{8BF06CF4-BD79-6447-B022-EAB896D8CB45}">
      <dgm:prSet/>
      <dgm:spPr/>
      <dgm:t>
        <a:bodyPr/>
        <a:lstStyle/>
        <a:p>
          <a:endParaRPr lang="cs-CZ"/>
        </a:p>
      </dgm:t>
    </dgm:pt>
    <dgm:pt modelId="{7A1029A9-A398-9E4C-89CE-5C70B2379589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Provozní odbor </a:t>
          </a:r>
          <a:r>
            <a:rPr lang="cs-CZ" dirty="0"/>
            <a:t> zajistí komunikaci s pojišťovnou</a:t>
          </a:r>
          <a:endParaRPr lang="cs-CZ" dirty="0">
            <a:solidFill>
              <a:srgbClr val="92D050"/>
            </a:solidFill>
          </a:endParaRPr>
        </a:p>
      </dgm:t>
    </dgm:pt>
    <dgm:pt modelId="{C52D27A2-6E8E-F34D-A9DB-F20DF0BE3339}" type="parTrans" cxnId="{C86E6176-FD6B-5045-8A32-65087C302494}">
      <dgm:prSet/>
      <dgm:spPr/>
      <dgm:t>
        <a:bodyPr/>
        <a:lstStyle/>
        <a:p>
          <a:endParaRPr lang="cs-CZ"/>
        </a:p>
      </dgm:t>
    </dgm:pt>
    <dgm:pt modelId="{1B439674-B507-8D42-B4BC-B2802C5306B6}" type="sibTrans" cxnId="{C86E6176-FD6B-5045-8A32-65087C302494}">
      <dgm:prSet/>
      <dgm:spPr/>
      <dgm:t>
        <a:bodyPr/>
        <a:lstStyle/>
        <a:p>
          <a:endParaRPr lang="cs-CZ"/>
        </a:p>
      </dgm:t>
    </dgm:pt>
    <dgm:pt modelId="{428FDD85-0D93-F840-BDDB-B35B0374BB53}" type="pres">
      <dgm:prSet presAssocID="{65F61FB9-7648-8D4A-A4A2-CDD1A797957D}" presName="Name0" presStyleCnt="0">
        <dgm:presLayoutVars>
          <dgm:dir/>
          <dgm:resizeHandles val="exact"/>
        </dgm:presLayoutVars>
      </dgm:prSet>
      <dgm:spPr/>
    </dgm:pt>
    <dgm:pt modelId="{87375208-8388-EB40-90CA-A991E9585336}" type="pres">
      <dgm:prSet presAssocID="{8F36567B-D458-284E-9403-B81B317DD8DC}" presName="node" presStyleLbl="node1" presStyleIdx="0" presStyleCnt="6">
        <dgm:presLayoutVars>
          <dgm:bulletEnabled val="1"/>
        </dgm:presLayoutVars>
      </dgm:prSet>
      <dgm:spPr/>
    </dgm:pt>
    <dgm:pt modelId="{66062145-71E8-1F47-988A-60CF77AE41D8}" type="pres">
      <dgm:prSet presAssocID="{9018C8B2-8255-2B44-8E2D-A5238F84328F}" presName="sibTrans" presStyleLbl="sibTrans2D1" presStyleIdx="0" presStyleCnt="5"/>
      <dgm:spPr/>
    </dgm:pt>
    <dgm:pt modelId="{82C277B4-1ACA-934E-9E13-EF8D6664658B}" type="pres">
      <dgm:prSet presAssocID="{9018C8B2-8255-2B44-8E2D-A5238F84328F}" presName="connectorText" presStyleLbl="sibTrans2D1" presStyleIdx="0" presStyleCnt="5"/>
      <dgm:spPr/>
    </dgm:pt>
    <dgm:pt modelId="{0B43AD57-61CB-E041-884B-8600BFCB0A9F}" type="pres">
      <dgm:prSet presAssocID="{16C966E9-F0F0-9D41-8391-0357C951DB77}" presName="node" presStyleLbl="node1" presStyleIdx="1" presStyleCnt="6">
        <dgm:presLayoutVars>
          <dgm:bulletEnabled val="1"/>
        </dgm:presLayoutVars>
      </dgm:prSet>
      <dgm:spPr/>
    </dgm:pt>
    <dgm:pt modelId="{718CBCFB-2CBA-F640-AF87-15FA7F150065}" type="pres">
      <dgm:prSet presAssocID="{59206320-D25B-5846-9F19-6B3C4BF90D7A}" presName="sibTrans" presStyleLbl="sibTrans2D1" presStyleIdx="1" presStyleCnt="5"/>
      <dgm:spPr/>
    </dgm:pt>
    <dgm:pt modelId="{DA108601-A1D7-644F-B3C1-956F6D772AE6}" type="pres">
      <dgm:prSet presAssocID="{59206320-D25B-5846-9F19-6B3C4BF90D7A}" presName="connectorText" presStyleLbl="sibTrans2D1" presStyleIdx="1" presStyleCnt="5"/>
      <dgm:spPr/>
    </dgm:pt>
    <dgm:pt modelId="{A856F4D4-BD52-9F4C-8296-100E2F730E30}" type="pres">
      <dgm:prSet presAssocID="{4DA99790-CCFC-0C43-9D13-CE318781C4F0}" presName="node" presStyleLbl="node1" presStyleIdx="2" presStyleCnt="6">
        <dgm:presLayoutVars>
          <dgm:bulletEnabled val="1"/>
        </dgm:presLayoutVars>
      </dgm:prSet>
      <dgm:spPr/>
    </dgm:pt>
    <dgm:pt modelId="{99FA9285-7F2D-A148-8C6D-8DC4E324770F}" type="pres">
      <dgm:prSet presAssocID="{978C308E-ED8F-5C4C-B2E5-61EDAB039948}" presName="sibTrans" presStyleLbl="sibTrans2D1" presStyleIdx="2" presStyleCnt="5"/>
      <dgm:spPr/>
    </dgm:pt>
    <dgm:pt modelId="{D4E797B9-43C1-5F4A-8D8D-268A87743B4A}" type="pres">
      <dgm:prSet presAssocID="{978C308E-ED8F-5C4C-B2E5-61EDAB039948}" presName="connectorText" presStyleLbl="sibTrans2D1" presStyleIdx="2" presStyleCnt="5"/>
      <dgm:spPr/>
    </dgm:pt>
    <dgm:pt modelId="{D1BB4F27-D6F9-FD40-9F2B-9EBCA15200AA}" type="pres">
      <dgm:prSet presAssocID="{109AB0B3-0D0F-EB45-829C-B9B62CD85A16}" presName="node" presStyleLbl="node1" presStyleIdx="3" presStyleCnt="6">
        <dgm:presLayoutVars>
          <dgm:bulletEnabled val="1"/>
        </dgm:presLayoutVars>
      </dgm:prSet>
      <dgm:spPr/>
    </dgm:pt>
    <dgm:pt modelId="{E649ED96-2FA2-5649-8C6E-E357B23686AE}" type="pres">
      <dgm:prSet presAssocID="{4F89278F-AA2A-2540-AA30-85BB253CC233}" presName="sibTrans" presStyleLbl="sibTrans2D1" presStyleIdx="3" presStyleCnt="5"/>
      <dgm:spPr/>
    </dgm:pt>
    <dgm:pt modelId="{9F0DC408-8260-3940-BE75-90FA81ADE6E5}" type="pres">
      <dgm:prSet presAssocID="{4F89278F-AA2A-2540-AA30-85BB253CC233}" presName="connectorText" presStyleLbl="sibTrans2D1" presStyleIdx="3" presStyleCnt="5"/>
      <dgm:spPr/>
    </dgm:pt>
    <dgm:pt modelId="{15C2D317-2C00-544F-8945-12C4562F756F}" type="pres">
      <dgm:prSet presAssocID="{5DF824B4-5F8E-584D-BB32-7E14DCD96202}" presName="node" presStyleLbl="node1" presStyleIdx="4" presStyleCnt="6">
        <dgm:presLayoutVars>
          <dgm:bulletEnabled val="1"/>
        </dgm:presLayoutVars>
      </dgm:prSet>
      <dgm:spPr/>
    </dgm:pt>
    <dgm:pt modelId="{2F3159D7-12B6-1044-AE21-805F11FE754A}" type="pres">
      <dgm:prSet presAssocID="{E3B4C20E-9A03-C14C-B0A4-042780F2E5DA}" presName="sibTrans" presStyleLbl="sibTrans2D1" presStyleIdx="4" presStyleCnt="5"/>
      <dgm:spPr/>
    </dgm:pt>
    <dgm:pt modelId="{8D7F4DE4-50F3-C444-93D1-10E9D1D3B43E}" type="pres">
      <dgm:prSet presAssocID="{E3B4C20E-9A03-C14C-B0A4-042780F2E5DA}" presName="connectorText" presStyleLbl="sibTrans2D1" presStyleIdx="4" presStyleCnt="5"/>
      <dgm:spPr/>
    </dgm:pt>
    <dgm:pt modelId="{799B8F49-E185-C94E-B96B-AF5B638726D5}" type="pres">
      <dgm:prSet presAssocID="{7A1029A9-A398-9E4C-89CE-5C70B2379589}" presName="node" presStyleLbl="node1" presStyleIdx="5" presStyleCnt="6">
        <dgm:presLayoutVars>
          <dgm:bulletEnabled val="1"/>
        </dgm:presLayoutVars>
      </dgm:prSet>
      <dgm:spPr/>
    </dgm:pt>
  </dgm:ptLst>
  <dgm:cxnLst>
    <dgm:cxn modelId="{AF49F91F-4D0F-314D-971B-A39996BD8E1D}" type="presOf" srcId="{978C308E-ED8F-5C4C-B2E5-61EDAB039948}" destId="{99FA9285-7F2D-A148-8C6D-8DC4E324770F}" srcOrd="0" destOrd="0" presId="urn:microsoft.com/office/officeart/2005/8/layout/process1"/>
    <dgm:cxn modelId="{8202902E-7387-3B47-BD73-DA83CCD5D2AC}" type="presOf" srcId="{E3B4C20E-9A03-C14C-B0A4-042780F2E5DA}" destId="{8D7F4DE4-50F3-C444-93D1-10E9D1D3B43E}" srcOrd="1" destOrd="0" presId="urn:microsoft.com/office/officeart/2005/8/layout/process1"/>
    <dgm:cxn modelId="{68BDC13F-E04E-CA48-9CDF-87DFE0BD2E3F}" srcId="{65F61FB9-7648-8D4A-A4A2-CDD1A797957D}" destId="{8F36567B-D458-284E-9403-B81B317DD8DC}" srcOrd="0" destOrd="0" parTransId="{10AC710D-B997-1143-9843-92DE9933D447}" sibTransId="{9018C8B2-8255-2B44-8E2D-A5238F84328F}"/>
    <dgm:cxn modelId="{C168424D-FE2C-4545-B901-CD4B5BC22E76}" type="presOf" srcId="{978C308E-ED8F-5C4C-B2E5-61EDAB039948}" destId="{D4E797B9-43C1-5F4A-8D8D-268A87743B4A}" srcOrd="1" destOrd="0" presId="urn:microsoft.com/office/officeart/2005/8/layout/process1"/>
    <dgm:cxn modelId="{0F2EF35C-3728-1745-BF44-69BD42FC0FA6}" srcId="{65F61FB9-7648-8D4A-A4A2-CDD1A797957D}" destId="{5DF824B4-5F8E-584D-BB32-7E14DCD96202}" srcOrd="4" destOrd="0" parTransId="{8C6FA604-CBDC-2D4E-8A16-EB215F1E1A34}" sibTransId="{E3B4C20E-9A03-C14C-B0A4-042780F2E5DA}"/>
    <dgm:cxn modelId="{0CC56C66-4E0C-714A-A7C1-DED653B454D3}" type="presOf" srcId="{59206320-D25B-5846-9F19-6B3C4BF90D7A}" destId="{718CBCFB-2CBA-F640-AF87-15FA7F150065}" srcOrd="0" destOrd="0" presId="urn:microsoft.com/office/officeart/2005/8/layout/process1"/>
    <dgm:cxn modelId="{E497D06D-61D1-4B4D-86A8-E1AF68AD19BD}" type="presOf" srcId="{9018C8B2-8255-2B44-8E2D-A5238F84328F}" destId="{82C277B4-1ACA-934E-9E13-EF8D6664658B}" srcOrd="1" destOrd="0" presId="urn:microsoft.com/office/officeart/2005/8/layout/process1"/>
    <dgm:cxn modelId="{C86E6176-FD6B-5045-8A32-65087C302494}" srcId="{65F61FB9-7648-8D4A-A4A2-CDD1A797957D}" destId="{7A1029A9-A398-9E4C-89CE-5C70B2379589}" srcOrd="5" destOrd="0" parTransId="{C52D27A2-6E8E-F34D-A9DB-F20DF0BE3339}" sibTransId="{1B439674-B507-8D42-B4BC-B2802C5306B6}"/>
    <dgm:cxn modelId="{EA8F9479-88A0-5E40-A650-078929EEEEC0}" type="presOf" srcId="{4F89278F-AA2A-2540-AA30-85BB253CC233}" destId="{E649ED96-2FA2-5649-8C6E-E357B23686AE}" srcOrd="0" destOrd="0" presId="urn:microsoft.com/office/officeart/2005/8/layout/process1"/>
    <dgm:cxn modelId="{E0C90783-2E31-874B-9AFD-F123B40CB74B}" type="presOf" srcId="{59206320-D25B-5846-9F19-6B3C4BF90D7A}" destId="{DA108601-A1D7-644F-B3C1-956F6D772AE6}" srcOrd="1" destOrd="0" presId="urn:microsoft.com/office/officeart/2005/8/layout/process1"/>
    <dgm:cxn modelId="{E5EC3E94-6363-0443-A46D-02AADA8ECCE4}" type="presOf" srcId="{65F61FB9-7648-8D4A-A4A2-CDD1A797957D}" destId="{428FDD85-0D93-F840-BDDB-B35B0374BB53}" srcOrd="0" destOrd="0" presId="urn:microsoft.com/office/officeart/2005/8/layout/process1"/>
    <dgm:cxn modelId="{65C7C795-CE21-5846-8CC3-639705AF078A}" type="presOf" srcId="{8F36567B-D458-284E-9403-B81B317DD8DC}" destId="{87375208-8388-EB40-90CA-A991E9585336}" srcOrd="0" destOrd="0" presId="urn:microsoft.com/office/officeart/2005/8/layout/process1"/>
    <dgm:cxn modelId="{D6E880A0-C887-9942-A3AD-36B81E305FBA}" type="presOf" srcId="{16C966E9-F0F0-9D41-8391-0357C951DB77}" destId="{0B43AD57-61CB-E041-884B-8600BFCB0A9F}" srcOrd="0" destOrd="0" presId="urn:microsoft.com/office/officeart/2005/8/layout/process1"/>
    <dgm:cxn modelId="{3C0FE5B8-26A3-704F-A57C-0FF4F4DA5266}" type="presOf" srcId="{E3B4C20E-9A03-C14C-B0A4-042780F2E5DA}" destId="{2F3159D7-12B6-1044-AE21-805F11FE754A}" srcOrd="0" destOrd="0" presId="urn:microsoft.com/office/officeart/2005/8/layout/process1"/>
    <dgm:cxn modelId="{83BE6AB9-0519-474C-921A-579B5637A3CE}" srcId="{65F61FB9-7648-8D4A-A4A2-CDD1A797957D}" destId="{16C966E9-F0F0-9D41-8391-0357C951DB77}" srcOrd="1" destOrd="0" parTransId="{6D804F38-FAF8-654D-92FC-C38A46719FF5}" sibTransId="{59206320-D25B-5846-9F19-6B3C4BF90D7A}"/>
    <dgm:cxn modelId="{B5CF5ABA-C8BC-3A4C-9040-C2A4EA7E72D6}" type="presOf" srcId="{5DF824B4-5F8E-584D-BB32-7E14DCD96202}" destId="{15C2D317-2C00-544F-8945-12C4562F756F}" srcOrd="0" destOrd="0" presId="urn:microsoft.com/office/officeart/2005/8/layout/process1"/>
    <dgm:cxn modelId="{111F89BD-2EF0-8C47-A9DA-184BA37A8072}" srcId="{65F61FB9-7648-8D4A-A4A2-CDD1A797957D}" destId="{4DA99790-CCFC-0C43-9D13-CE318781C4F0}" srcOrd="2" destOrd="0" parTransId="{E2B93069-5F6A-A54C-A15C-2EC645CB8FD8}" sibTransId="{978C308E-ED8F-5C4C-B2E5-61EDAB039948}"/>
    <dgm:cxn modelId="{87C0F9C2-9761-4C40-AC1F-4BC4A00ECA6C}" type="presOf" srcId="{4F89278F-AA2A-2540-AA30-85BB253CC233}" destId="{9F0DC408-8260-3940-BE75-90FA81ADE6E5}" srcOrd="1" destOrd="0" presId="urn:microsoft.com/office/officeart/2005/8/layout/process1"/>
    <dgm:cxn modelId="{08F551DA-3BFB-754F-B3C7-4D99AD1C4AB6}" type="presOf" srcId="{9018C8B2-8255-2B44-8E2D-A5238F84328F}" destId="{66062145-71E8-1F47-988A-60CF77AE41D8}" srcOrd="0" destOrd="0" presId="urn:microsoft.com/office/officeart/2005/8/layout/process1"/>
    <dgm:cxn modelId="{8BF06CF4-BD79-6447-B022-EAB896D8CB45}" srcId="{65F61FB9-7648-8D4A-A4A2-CDD1A797957D}" destId="{109AB0B3-0D0F-EB45-829C-B9B62CD85A16}" srcOrd="3" destOrd="0" parTransId="{9A08578A-4BE8-FA47-9A02-9ECD0F01BEFE}" sibTransId="{4F89278F-AA2A-2540-AA30-85BB253CC233}"/>
    <dgm:cxn modelId="{FC5A02F8-65A5-5F4F-8DF2-10BF70FDF409}" type="presOf" srcId="{7A1029A9-A398-9E4C-89CE-5C70B2379589}" destId="{799B8F49-E185-C94E-B96B-AF5B638726D5}" srcOrd="0" destOrd="0" presId="urn:microsoft.com/office/officeart/2005/8/layout/process1"/>
    <dgm:cxn modelId="{A67090FC-2BBC-1649-9ECC-CF6C6298EC0B}" type="presOf" srcId="{109AB0B3-0D0F-EB45-829C-B9B62CD85A16}" destId="{D1BB4F27-D6F9-FD40-9F2B-9EBCA15200AA}" srcOrd="0" destOrd="0" presId="urn:microsoft.com/office/officeart/2005/8/layout/process1"/>
    <dgm:cxn modelId="{C26979FE-EF82-1F4D-B822-D7B1A922CD08}" type="presOf" srcId="{4DA99790-CCFC-0C43-9D13-CE318781C4F0}" destId="{A856F4D4-BD52-9F4C-8296-100E2F730E30}" srcOrd="0" destOrd="0" presId="urn:microsoft.com/office/officeart/2005/8/layout/process1"/>
    <dgm:cxn modelId="{C696D6D0-EFCB-E943-9B1C-CB20B9244A19}" type="presParOf" srcId="{428FDD85-0D93-F840-BDDB-B35B0374BB53}" destId="{87375208-8388-EB40-90CA-A991E9585336}" srcOrd="0" destOrd="0" presId="urn:microsoft.com/office/officeart/2005/8/layout/process1"/>
    <dgm:cxn modelId="{B4A0F262-1A13-D540-BA10-84D6ECD99395}" type="presParOf" srcId="{428FDD85-0D93-F840-BDDB-B35B0374BB53}" destId="{66062145-71E8-1F47-988A-60CF77AE41D8}" srcOrd="1" destOrd="0" presId="urn:microsoft.com/office/officeart/2005/8/layout/process1"/>
    <dgm:cxn modelId="{BD0036D6-7DC1-C84A-985D-F1573862FE3E}" type="presParOf" srcId="{66062145-71E8-1F47-988A-60CF77AE41D8}" destId="{82C277B4-1ACA-934E-9E13-EF8D6664658B}" srcOrd="0" destOrd="0" presId="urn:microsoft.com/office/officeart/2005/8/layout/process1"/>
    <dgm:cxn modelId="{6CA1A5F0-B3CF-1641-8FF2-4AA575E8F281}" type="presParOf" srcId="{428FDD85-0D93-F840-BDDB-B35B0374BB53}" destId="{0B43AD57-61CB-E041-884B-8600BFCB0A9F}" srcOrd="2" destOrd="0" presId="urn:microsoft.com/office/officeart/2005/8/layout/process1"/>
    <dgm:cxn modelId="{036BBCA0-69E8-2F43-87DC-E0EC0FFF0605}" type="presParOf" srcId="{428FDD85-0D93-F840-BDDB-B35B0374BB53}" destId="{718CBCFB-2CBA-F640-AF87-15FA7F150065}" srcOrd="3" destOrd="0" presId="urn:microsoft.com/office/officeart/2005/8/layout/process1"/>
    <dgm:cxn modelId="{853F4F45-A8F5-E64C-B1F3-81BAF1FC9F1A}" type="presParOf" srcId="{718CBCFB-2CBA-F640-AF87-15FA7F150065}" destId="{DA108601-A1D7-644F-B3C1-956F6D772AE6}" srcOrd="0" destOrd="0" presId="urn:microsoft.com/office/officeart/2005/8/layout/process1"/>
    <dgm:cxn modelId="{8B3974D5-D431-234E-94E3-EF2B69993273}" type="presParOf" srcId="{428FDD85-0D93-F840-BDDB-B35B0374BB53}" destId="{A856F4D4-BD52-9F4C-8296-100E2F730E30}" srcOrd="4" destOrd="0" presId="urn:microsoft.com/office/officeart/2005/8/layout/process1"/>
    <dgm:cxn modelId="{3130539E-B91B-EB40-B32F-8CA48D8B7CC7}" type="presParOf" srcId="{428FDD85-0D93-F840-BDDB-B35B0374BB53}" destId="{99FA9285-7F2D-A148-8C6D-8DC4E324770F}" srcOrd="5" destOrd="0" presId="urn:microsoft.com/office/officeart/2005/8/layout/process1"/>
    <dgm:cxn modelId="{0F13D483-103E-E744-8438-83724095BC12}" type="presParOf" srcId="{99FA9285-7F2D-A148-8C6D-8DC4E324770F}" destId="{D4E797B9-43C1-5F4A-8D8D-268A87743B4A}" srcOrd="0" destOrd="0" presId="urn:microsoft.com/office/officeart/2005/8/layout/process1"/>
    <dgm:cxn modelId="{6BE15CD0-9DAB-BD4B-8612-05529E5E213F}" type="presParOf" srcId="{428FDD85-0D93-F840-BDDB-B35B0374BB53}" destId="{D1BB4F27-D6F9-FD40-9F2B-9EBCA15200AA}" srcOrd="6" destOrd="0" presId="urn:microsoft.com/office/officeart/2005/8/layout/process1"/>
    <dgm:cxn modelId="{DEF462F4-1C56-8B4A-8CD8-2766973BD0C1}" type="presParOf" srcId="{428FDD85-0D93-F840-BDDB-B35B0374BB53}" destId="{E649ED96-2FA2-5649-8C6E-E357B23686AE}" srcOrd="7" destOrd="0" presId="urn:microsoft.com/office/officeart/2005/8/layout/process1"/>
    <dgm:cxn modelId="{5F4F3047-B17C-1145-9F09-F57FD75AA7B2}" type="presParOf" srcId="{E649ED96-2FA2-5649-8C6E-E357B23686AE}" destId="{9F0DC408-8260-3940-BE75-90FA81ADE6E5}" srcOrd="0" destOrd="0" presId="urn:microsoft.com/office/officeart/2005/8/layout/process1"/>
    <dgm:cxn modelId="{FBE7CD42-36EE-7740-9DAE-76BA6EFEDBE1}" type="presParOf" srcId="{428FDD85-0D93-F840-BDDB-B35B0374BB53}" destId="{15C2D317-2C00-544F-8945-12C4562F756F}" srcOrd="8" destOrd="0" presId="urn:microsoft.com/office/officeart/2005/8/layout/process1"/>
    <dgm:cxn modelId="{66E5C125-9DCC-2F44-8409-E6821A84B1A6}" type="presParOf" srcId="{428FDD85-0D93-F840-BDDB-B35B0374BB53}" destId="{2F3159D7-12B6-1044-AE21-805F11FE754A}" srcOrd="9" destOrd="0" presId="urn:microsoft.com/office/officeart/2005/8/layout/process1"/>
    <dgm:cxn modelId="{582476EC-61B2-8040-AFAC-94F55A2A1D78}" type="presParOf" srcId="{2F3159D7-12B6-1044-AE21-805F11FE754A}" destId="{8D7F4DE4-50F3-C444-93D1-10E9D1D3B43E}" srcOrd="0" destOrd="0" presId="urn:microsoft.com/office/officeart/2005/8/layout/process1"/>
    <dgm:cxn modelId="{6EF4D4A7-6D30-4842-9CE9-19D972E97415}" type="presParOf" srcId="{428FDD85-0D93-F840-BDDB-B35B0374BB53}" destId="{799B8F49-E185-C94E-B96B-AF5B638726D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5208-8388-EB40-90CA-A991E9585336}">
      <dsp:nvSpPr>
        <dsp:cNvPr id="0" name=""/>
        <dsp:cNvSpPr/>
      </dsp:nvSpPr>
      <dsp:spPr>
        <a:xfrm>
          <a:off x="3699" y="39849"/>
          <a:ext cx="1617365" cy="97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FF00"/>
              </a:solidFill>
            </a:rPr>
            <a:t>zaměstnanec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bg1"/>
              </a:solidFill>
            </a:rPr>
            <a:t>zjistí</a:t>
          </a:r>
          <a:r>
            <a:rPr lang="cs-CZ" sz="1100" kern="1200" dirty="0">
              <a:solidFill>
                <a:srgbClr val="FFFF00"/>
              </a:solidFill>
            </a:rPr>
            <a:t> </a:t>
          </a:r>
          <a:r>
            <a:rPr lang="cs-CZ" sz="1100" kern="1200" dirty="0"/>
            <a:t>vznik </a:t>
          </a:r>
          <a:r>
            <a:rPr lang="cs-CZ" sz="1100" kern="1200" dirty="0">
              <a:solidFill>
                <a:srgbClr val="FB7216"/>
              </a:solidFill>
            </a:rPr>
            <a:t>škody</a:t>
          </a:r>
        </a:p>
      </dsp:txBody>
      <dsp:txXfrm>
        <a:off x="32122" y="68272"/>
        <a:ext cx="1560519" cy="913573"/>
      </dsp:txXfrm>
    </dsp:sp>
    <dsp:sp modelId="{66062145-71E8-1F47-988A-60CF77AE41D8}">
      <dsp:nvSpPr>
        <dsp:cNvPr id="0" name=""/>
        <dsp:cNvSpPr/>
      </dsp:nvSpPr>
      <dsp:spPr>
        <a:xfrm>
          <a:off x="1782800" y="324506"/>
          <a:ext cx="342881" cy="40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1782800" y="404727"/>
        <a:ext cx="240017" cy="240664"/>
      </dsp:txXfrm>
    </dsp:sp>
    <dsp:sp modelId="{0B43AD57-61CB-E041-884B-8600BFCB0A9F}">
      <dsp:nvSpPr>
        <dsp:cNvPr id="0" name=""/>
        <dsp:cNvSpPr/>
      </dsp:nvSpPr>
      <dsp:spPr>
        <a:xfrm>
          <a:off x="2268010" y="39849"/>
          <a:ext cx="1617365" cy="97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FF00"/>
              </a:solidFill>
            </a:rPr>
            <a:t>zaměstnanec </a:t>
          </a:r>
          <a:r>
            <a:rPr lang="cs-CZ" sz="1100" kern="1200" dirty="0"/>
            <a:t>provede opatření minimalizující výši škody</a:t>
          </a:r>
        </a:p>
      </dsp:txBody>
      <dsp:txXfrm>
        <a:off x="2296433" y="68272"/>
        <a:ext cx="1560519" cy="913573"/>
      </dsp:txXfrm>
    </dsp:sp>
    <dsp:sp modelId="{718CBCFB-2CBA-F640-AF87-15FA7F150065}">
      <dsp:nvSpPr>
        <dsp:cNvPr id="0" name=""/>
        <dsp:cNvSpPr/>
      </dsp:nvSpPr>
      <dsp:spPr>
        <a:xfrm>
          <a:off x="4047111" y="324506"/>
          <a:ext cx="342881" cy="40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4047111" y="404727"/>
        <a:ext cx="240017" cy="240664"/>
      </dsp:txXfrm>
    </dsp:sp>
    <dsp:sp modelId="{A856F4D4-BD52-9F4C-8296-100E2F730E30}">
      <dsp:nvSpPr>
        <dsp:cNvPr id="0" name=""/>
        <dsp:cNvSpPr/>
      </dsp:nvSpPr>
      <dsp:spPr>
        <a:xfrm>
          <a:off x="4532321" y="39849"/>
          <a:ext cx="1617365" cy="97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FF00"/>
              </a:solidFill>
            </a:rPr>
            <a:t>zaměstnanec </a:t>
          </a:r>
          <a:r>
            <a:rPr lang="cs-CZ" sz="1100" kern="1200" dirty="0"/>
            <a:t>bezodkladně oznámí škodu vedoucímu pracoviště</a:t>
          </a:r>
        </a:p>
      </dsp:txBody>
      <dsp:txXfrm>
        <a:off x="4560744" y="68272"/>
        <a:ext cx="1560519" cy="913573"/>
      </dsp:txXfrm>
    </dsp:sp>
    <dsp:sp modelId="{99FA9285-7F2D-A148-8C6D-8DC4E324770F}">
      <dsp:nvSpPr>
        <dsp:cNvPr id="0" name=""/>
        <dsp:cNvSpPr/>
      </dsp:nvSpPr>
      <dsp:spPr>
        <a:xfrm>
          <a:off x="6311423" y="324506"/>
          <a:ext cx="342881" cy="40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311423" y="404727"/>
        <a:ext cx="240017" cy="240664"/>
      </dsp:txXfrm>
    </dsp:sp>
    <dsp:sp modelId="{15C2D317-2C00-544F-8945-12C4562F756F}">
      <dsp:nvSpPr>
        <dsp:cNvPr id="0" name=""/>
        <dsp:cNvSpPr/>
      </dsp:nvSpPr>
      <dsp:spPr>
        <a:xfrm>
          <a:off x="6796632" y="39849"/>
          <a:ext cx="1617365" cy="97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FF00"/>
              </a:solidFill>
            </a:rPr>
            <a:t>vedoucí pracoviště </a:t>
          </a:r>
          <a:r>
            <a:rPr lang="cs-CZ" sz="1100" kern="1200" dirty="0"/>
            <a:t>bezodkladně oznámí škodu odpovědné osobě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= </a:t>
          </a:r>
          <a:r>
            <a:rPr lang="cs-CZ" sz="1100" kern="1200" dirty="0">
              <a:solidFill>
                <a:srgbClr val="FFFF00"/>
              </a:solidFill>
            </a:rPr>
            <a:t>TAJEMNÍKOVI</a:t>
          </a:r>
        </a:p>
      </dsp:txBody>
      <dsp:txXfrm>
        <a:off x="6825055" y="68272"/>
        <a:ext cx="1560519" cy="91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5208-8388-EB40-90CA-A991E9585336}">
      <dsp:nvSpPr>
        <dsp:cNvPr id="0" name=""/>
        <dsp:cNvSpPr/>
      </dsp:nvSpPr>
      <dsp:spPr>
        <a:xfrm>
          <a:off x="2" y="0"/>
          <a:ext cx="1359553" cy="62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podezření na škodu z trestné činnosti</a:t>
          </a:r>
        </a:p>
      </dsp:txBody>
      <dsp:txXfrm>
        <a:off x="18281" y="18279"/>
        <a:ext cx="1322995" cy="587544"/>
      </dsp:txXfrm>
    </dsp:sp>
    <dsp:sp modelId="{66062145-71E8-1F47-988A-60CF77AE41D8}">
      <dsp:nvSpPr>
        <dsp:cNvPr id="0" name=""/>
        <dsp:cNvSpPr/>
      </dsp:nvSpPr>
      <dsp:spPr>
        <a:xfrm>
          <a:off x="1494893" y="144233"/>
          <a:ext cx="286914" cy="335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494893" y="211360"/>
        <a:ext cx="200840" cy="201381"/>
      </dsp:txXfrm>
    </dsp:sp>
    <dsp:sp modelId="{0B43AD57-61CB-E041-884B-8600BFCB0A9F}">
      <dsp:nvSpPr>
        <dsp:cNvPr id="0" name=""/>
        <dsp:cNvSpPr/>
      </dsp:nvSpPr>
      <dsp:spPr>
        <a:xfrm>
          <a:off x="1900904" y="0"/>
          <a:ext cx="1353369" cy="62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kontaktovat policii</a:t>
          </a:r>
        </a:p>
      </dsp:txBody>
      <dsp:txXfrm>
        <a:off x="1919183" y="18279"/>
        <a:ext cx="1316811" cy="587544"/>
      </dsp:txXfrm>
    </dsp:sp>
    <dsp:sp modelId="{718CBCFB-2CBA-F640-AF87-15FA7F150065}">
      <dsp:nvSpPr>
        <dsp:cNvPr id="0" name=""/>
        <dsp:cNvSpPr/>
      </dsp:nvSpPr>
      <dsp:spPr>
        <a:xfrm>
          <a:off x="3389610" y="144233"/>
          <a:ext cx="286914" cy="3356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389610" y="211360"/>
        <a:ext cx="200840" cy="201381"/>
      </dsp:txXfrm>
    </dsp:sp>
    <dsp:sp modelId="{A856F4D4-BD52-9F4C-8296-100E2F730E30}">
      <dsp:nvSpPr>
        <dsp:cNvPr id="0" name=""/>
        <dsp:cNvSpPr/>
      </dsp:nvSpPr>
      <dsp:spPr>
        <a:xfrm>
          <a:off x="3795621" y="0"/>
          <a:ext cx="1353369" cy="62410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</dsp:txBody>
      <dsp:txXfrm>
        <a:off x="3813900" y="18279"/>
        <a:ext cx="1316811" cy="587544"/>
      </dsp:txXfrm>
    </dsp:sp>
    <dsp:sp modelId="{99FA9285-7F2D-A148-8C6D-8DC4E324770F}">
      <dsp:nvSpPr>
        <dsp:cNvPr id="0" name=""/>
        <dsp:cNvSpPr/>
      </dsp:nvSpPr>
      <dsp:spPr>
        <a:xfrm>
          <a:off x="5284327" y="144233"/>
          <a:ext cx="286914" cy="3356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284327" y="211360"/>
        <a:ext cx="200840" cy="201381"/>
      </dsp:txXfrm>
    </dsp:sp>
    <dsp:sp modelId="{15C2D317-2C00-544F-8945-12C4562F756F}">
      <dsp:nvSpPr>
        <dsp:cNvPr id="0" name=""/>
        <dsp:cNvSpPr/>
      </dsp:nvSpPr>
      <dsp:spPr>
        <a:xfrm>
          <a:off x="5690337" y="0"/>
          <a:ext cx="1353369" cy="62410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</dsp:txBody>
      <dsp:txXfrm>
        <a:off x="5708616" y="18279"/>
        <a:ext cx="1316811" cy="587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5208-8388-EB40-90CA-A991E9585336}">
      <dsp:nvSpPr>
        <dsp:cNvPr id="0" name=""/>
        <dsp:cNvSpPr/>
      </dsp:nvSpPr>
      <dsp:spPr>
        <a:xfrm>
          <a:off x="2" y="0"/>
          <a:ext cx="1359553" cy="760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lze uplatnit náhradu  u pojišťovny</a:t>
          </a:r>
        </a:p>
      </dsp:txBody>
      <dsp:txXfrm>
        <a:off x="22271" y="22269"/>
        <a:ext cx="1315015" cy="715781"/>
      </dsp:txXfrm>
    </dsp:sp>
    <dsp:sp modelId="{66062145-71E8-1F47-988A-60CF77AE41D8}">
      <dsp:nvSpPr>
        <dsp:cNvPr id="0" name=""/>
        <dsp:cNvSpPr/>
      </dsp:nvSpPr>
      <dsp:spPr>
        <a:xfrm>
          <a:off x="1494893" y="212341"/>
          <a:ext cx="286914" cy="335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1494893" y="279468"/>
        <a:ext cx="200840" cy="201381"/>
      </dsp:txXfrm>
    </dsp:sp>
    <dsp:sp modelId="{0B43AD57-61CB-E041-884B-8600BFCB0A9F}">
      <dsp:nvSpPr>
        <dsp:cNvPr id="0" name=""/>
        <dsp:cNvSpPr/>
      </dsp:nvSpPr>
      <dsp:spPr>
        <a:xfrm>
          <a:off x="1900904" y="0"/>
          <a:ext cx="1353369" cy="760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nahlásit pojistnou událost </a:t>
          </a:r>
          <a:r>
            <a:rPr lang="cs-CZ" sz="1300" kern="1200" dirty="0">
              <a:solidFill>
                <a:srgbClr val="FFFF00"/>
              </a:solidFill>
            </a:rPr>
            <a:t>pojišťovně</a:t>
          </a:r>
        </a:p>
      </dsp:txBody>
      <dsp:txXfrm>
        <a:off x="1923173" y="22269"/>
        <a:ext cx="1308831" cy="715781"/>
      </dsp:txXfrm>
    </dsp:sp>
    <dsp:sp modelId="{718CBCFB-2CBA-F640-AF87-15FA7F150065}">
      <dsp:nvSpPr>
        <dsp:cNvPr id="0" name=""/>
        <dsp:cNvSpPr/>
      </dsp:nvSpPr>
      <dsp:spPr>
        <a:xfrm>
          <a:off x="3377654" y="244623"/>
          <a:ext cx="286914" cy="335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3377654" y="311750"/>
        <a:ext cx="200840" cy="201381"/>
      </dsp:txXfrm>
    </dsp:sp>
    <dsp:sp modelId="{A856F4D4-BD52-9F4C-8296-100E2F730E30}">
      <dsp:nvSpPr>
        <dsp:cNvPr id="0" name=""/>
        <dsp:cNvSpPr/>
      </dsp:nvSpPr>
      <dsp:spPr>
        <a:xfrm>
          <a:off x="3795621" y="0"/>
          <a:ext cx="1353369" cy="760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 kontaktovat </a:t>
          </a:r>
          <a:r>
            <a:rPr lang="cs-CZ" sz="1300" kern="1200" dirty="0">
              <a:solidFill>
                <a:srgbClr val="FFFF00"/>
              </a:solidFill>
            </a:rPr>
            <a:t>Provozní </a:t>
          </a:r>
          <a:r>
            <a:rPr lang="cs-CZ" sz="1300" kern="1200">
              <a:solidFill>
                <a:srgbClr val="FFFF00"/>
              </a:solidFill>
            </a:rPr>
            <a:t>odbor rektorátu</a:t>
          </a:r>
          <a:endParaRPr lang="cs-CZ" sz="1300" kern="1200" dirty="0">
            <a:solidFill>
              <a:srgbClr val="FFFF00"/>
            </a:solidFill>
          </a:endParaRPr>
        </a:p>
      </dsp:txBody>
      <dsp:txXfrm>
        <a:off x="3817890" y="22269"/>
        <a:ext cx="1308831" cy="715781"/>
      </dsp:txXfrm>
    </dsp:sp>
    <dsp:sp modelId="{99FA9285-7F2D-A148-8C6D-8DC4E324770F}">
      <dsp:nvSpPr>
        <dsp:cNvPr id="0" name=""/>
        <dsp:cNvSpPr/>
      </dsp:nvSpPr>
      <dsp:spPr>
        <a:xfrm>
          <a:off x="5284327" y="212341"/>
          <a:ext cx="286914" cy="335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5284327" y="279468"/>
        <a:ext cx="200840" cy="201381"/>
      </dsp:txXfrm>
    </dsp:sp>
    <dsp:sp modelId="{15C2D317-2C00-544F-8945-12C4562F756F}">
      <dsp:nvSpPr>
        <dsp:cNvPr id="0" name=""/>
        <dsp:cNvSpPr/>
      </dsp:nvSpPr>
      <dsp:spPr>
        <a:xfrm>
          <a:off x="5690337" y="0"/>
          <a:ext cx="1353369" cy="760319"/>
        </a:xfrm>
        <a:prstGeom prst="roundRect">
          <a:avLst>
            <a:gd name="adj" fmla="val 1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5712606" y="22269"/>
        <a:ext cx="1308831" cy="715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5208-8388-EB40-90CA-A991E9585336}">
      <dsp:nvSpPr>
        <dsp:cNvPr id="0" name=""/>
        <dsp:cNvSpPr/>
      </dsp:nvSpPr>
      <dsp:spPr>
        <a:xfrm>
          <a:off x="2" y="0"/>
          <a:ext cx="1359553" cy="69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způsobil škodu zaměstnanec </a:t>
          </a:r>
        </a:p>
      </dsp:txBody>
      <dsp:txXfrm>
        <a:off x="20247" y="20245"/>
        <a:ext cx="1319063" cy="650709"/>
      </dsp:txXfrm>
    </dsp:sp>
    <dsp:sp modelId="{66062145-71E8-1F47-988A-60CF77AE41D8}">
      <dsp:nvSpPr>
        <dsp:cNvPr id="0" name=""/>
        <dsp:cNvSpPr/>
      </dsp:nvSpPr>
      <dsp:spPr>
        <a:xfrm>
          <a:off x="1494893" y="177781"/>
          <a:ext cx="286914" cy="335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494893" y="244908"/>
        <a:ext cx="200840" cy="201381"/>
      </dsp:txXfrm>
    </dsp:sp>
    <dsp:sp modelId="{0B43AD57-61CB-E041-884B-8600BFCB0A9F}">
      <dsp:nvSpPr>
        <dsp:cNvPr id="0" name=""/>
        <dsp:cNvSpPr/>
      </dsp:nvSpPr>
      <dsp:spPr>
        <a:xfrm>
          <a:off x="1900904" y="0"/>
          <a:ext cx="1353369" cy="69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do </a:t>
          </a:r>
          <a:r>
            <a:rPr lang="cs-CZ" sz="1000" kern="1200" dirty="0">
              <a:solidFill>
                <a:srgbClr val="FF0000"/>
              </a:solidFill>
            </a:rPr>
            <a:t>10 dnů </a:t>
          </a:r>
          <a:r>
            <a:rPr lang="cs-CZ" sz="1000" kern="1200" dirty="0"/>
            <a:t>od zjištění škody oznámit škodu  </a:t>
          </a:r>
          <a:r>
            <a:rPr lang="cs-CZ" sz="1000" kern="1200" dirty="0">
              <a:solidFill>
                <a:srgbClr val="FFFF00"/>
              </a:solidFill>
            </a:rPr>
            <a:t>Náhradové komisi </a:t>
          </a:r>
          <a:r>
            <a:rPr lang="cs-CZ" sz="1000" kern="1200" dirty="0"/>
            <a:t>(NK) </a:t>
          </a:r>
          <a:r>
            <a:rPr lang="cs-CZ" sz="1000" kern="1200" dirty="0">
              <a:solidFill>
                <a:srgbClr val="00B050"/>
              </a:solidFill>
            </a:rPr>
            <a:t>Oznámení škody </a:t>
          </a:r>
        </a:p>
      </dsp:txBody>
      <dsp:txXfrm>
        <a:off x="1921149" y="20245"/>
        <a:ext cx="1312879" cy="650709"/>
      </dsp:txXfrm>
    </dsp:sp>
    <dsp:sp modelId="{718CBCFB-2CBA-F640-AF87-15FA7F150065}">
      <dsp:nvSpPr>
        <dsp:cNvPr id="0" name=""/>
        <dsp:cNvSpPr/>
      </dsp:nvSpPr>
      <dsp:spPr>
        <a:xfrm>
          <a:off x="3382176" y="177781"/>
          <a:ext cx="271154" cy="3356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382176" y="244908"/>
        <a:ext cx="189808" cy="201381"/>
      </dsp:txXfrm>
    </dsp:sp>
    <dsp:sp modelId="{A856F4D4-BD52-9F4C-8296-100E2F730E30}">
      <dsp:nvSpPr>
        <dsp:cNvPr id="0" name=""/>
        <dsp:cNvSpPr/>
      </dsp:nvSpPr>
      <dsp:spPr>
        <a:xfrm>
          <a:off x="3765885" y="0"/>
          <a:ext cx="1353369" cy="6911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</dsp:txBody>
      <dsp:txXfrm>
        <a:off x="3786130" y="20245"/>
        <a:ext cx="1312879" cy="650709"/>
      </dsp:txXfrm>
    </dsp:sp>
    <dsp:sp modelId="{99FA9285-7F2D-A148-8C6D-8DC4E324770F}">
      <dsp:nvSpPr>
        <dsp:cNvPr id="0" name=""/>
        <dsp:cNvSpPr/>
      </dsp:nvSpPr>
      <dsp:spPr>
        <a:xfrm>
          <a:off x="5262025" y="177781"/>
          <a:ext cx="302674" cy="33563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262025" y="244908"/>
        <a:ext cx="211872" cy="201381"/>
      </dsp:txXfrm>
    </dsp:sp>
    <dsp:sp modelId="{15C2D317-2C00-544F-8945-12C4562F756F}">
      <dsp:nvSpPr>
        <dsp:cNvPr id="0" name=""/>
        <dsp:cNvSpPr/>
      </dsp:nvSpPr>
      <dsp:spPr>
        <a:xfrm>
          <a:off x="5690337" y="0"/>
          <a:ext cx="1353369" cy="6911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</dsp:txBody>
      <dsp:txXfrm>
        <a:off x="5710582" y="20245"/>
        <a:ext cx="1312879" cy="650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5208-8388-EB40-90CA-A991E9585336}">
      <dsp:nvSpPr>
        <dsp:cNvPr id="0" name=""/>
        <dsp:cNvSpPr/>
      </dsp:nvSpPr>
      <dsp:spPr>
        <a:xfrm>
          <a:off x="0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úraz studenta</a:t>
          </a:r>
        </a:p>
      </dsp:txBody>
      <dsp:txXfrm>
        <a:off x="30818" y="89643"/>
        <a:ext cx="990576" cy="1202251"/>
      </dsp:txXfrm>
    </dsp:sp>
    <dsp:sp modelId="{66062145-71E8-1F47-988A-60CF77AE41D8}">
      <dsp:nvSpPr>
        <dsp:cNvPr id="0" name=""/>
        <dsp:cNvSpPr/>
      </dsp:nvSpPr>
      <dsp:spPr>
        <a:xfrm>
          <a:off x="1157433" y="560295"/>
          <a:ext cx="223068" cy="260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157433" y="612485"/>
        <a:ext cx="156148" cy="156568"/>
      </dsp:txXfrm>
    </dsp:sp>
    <dsp:sp modelId="{0B43AD57-61CB-E041-884B-8600BFCB0A9F}">
      <dsp:nvSpPr>
        <dsp:cNvPr id="0" name=""/>
        <dsp:cNvSpPr/>
      </dsp:nvSpPr>
      <dsp:spPr>
        <a:xfrm>
          <a:off x="1473096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FFFF00"/>
              </a:solidFill>
            </a:rPr>
            <a:t>student</a:t>
          </a:r>
          <a:r>
            <a:rPr lang="cs-CZ" sz="1000" kern="1200" dirty="0"/>
            <a:t> neprodleně, nejpozději do </a:t>
          </a:r>
          <a:r>
            <a:rPr lang="cs-CZ" sz="1000" kern="1200" dirty="0">
              <a:solidFill>
                <a:srgbClr val="FF0000"/>
              </a:solidFill>
            </a:rPr>
            <a:t>3 dnů </a:t>
          </a:r>
          <a:r>
            <a:rPr lang="cs-CZ" sz="1000" kern="1200" dirty="0">
              <a:solidFill>
                <a:schemeClr val="bg1"/>
              </a:solidFill>
            </a:rPr>
            <a:t>od události oznámí úraz vyučujícímu</a:t>
          </a:r>
          <a:endParaRPr lang="cs-CZ" sz="1000" kern="1200" dirty="0">
            <a:solidFill>
              <a:srgbClr val="FF0000"/>
            </a:solidFill>
          </a:endParaRPr>
        </a:p>
      </dsp:txBody>
      <dsp:txXfrm>
        <a:off x="1503914" y="89643"/>
        <a:ext cx="990576" cy="1202251"/>
      </dsp:txXfrm>
    </dsp:sp>
    <dsp:sp modelId="{718CBCFB-2CBA-F640-AF87-15FA7F150065}">
      <dsp:nvSpPr>
        <dsp:cNvPr id="0" name=""/>
        <dsp:cNvSpPr/>
      </dsp:nvSpPr>
      <dsp:spPr>
        <a:xfrm>
          <a:off x="2630530" y="560295"/>
          <a:ext cx="223068" cy="260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630530" y="612485"/>
        <a:ext cx="156148" cy="156568"/>
      </dsp:txXfrm>
    </dsp:sp>
    <dsp:sp modelId="{A856F4D4-BD52-9F4C-8296-100E2F730E30}">
      <dsp:nvSpPr>
        <dsp:cNvPr id="0" name=""/>
        <dsp:cNvSpPr/>
      </dsp:nvSpPr>
      <dsp:spPr>
        <a:xfrm>
          <a:off x="2946193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nasvědčují-li okolnosti úrazu spáchání trestného činu </a:t>
          </a:r>
          <a:r>
            <a:rPr lang="cs-CZ" sz="1000" kern="1200" dirty="0">
              <a:solidFill>
                <a:srgbClr val="FFFF00"/>
              </a:solidFill>
            </a:rPr>
            <a:t>vyučující </a:t>
          </a:r>
          <a:r>
            <a:rPr lang="cs-CZ" sz="1000" kern="1200" dirty="0">
              <a:solidFill>
                <a:schemeClr val="bg1"/>
              </a:solidFill>
            </a:rPr>
            <a:t> kontaktuje policii/ státního </a:t>
          </a:r>
          <a:r>
            <a:rPr lang="cs-CZ" sz="1000" kern="1200" dirty="0"/>
            <a:t>zástupce </a:t>
          </a:r>
        </a:p>
      </dsp:txBody>
      <dsp:txXfrm>
        <a:off x="2977011" y="89643"/>
        <a:ext cx="990576" cy="1202251"/>
      </dsp:txXfrm>
    </dsp:sp>
    <dsp:sp modelId="{99FA9285-7F2D-A148-8C6D-8DC4E324770F}">
      <dsp:nvSpPr>
        <dsp:cNvPr id="0" name=""/>
        <dsp:cNvSpPr/>
      </dsp:nvSpPr>
      <dsp:spPr>
        <a:xfrm>
          <a:off x="4103627" y="560295"/>
          <a:ext cx="223068" cy="260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103627" y="612485"/>
        <a:ext cx="156148" cy="156568"/>
      </dsp:txXfrm>
    </dsp:sp>
    <dsp:sp modelId="{D1BB4F27-D6F9-FD40-9F2B-9EBCA15200AA}">
      <dsp:nvSpPr>
        <dsp:cNvPr id="0" name=""/>
        <dsp:cNvSpPr/>
      </dsp:nvSpPr>
      <dsp:spPr>
        <a:xfrm>
          <a:off x="4419290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FFFF00"/>
              </a:solidFill>
            </a:rPr>
            <a:t>vyučující  </a:t>
          </a:r>
          <a:r>
            <a:rPr lang="cs-CZ" sz="1000" kern="1200" dirty="0"/>
            <a:t>oznámí úraz TAJEMNÍKOVI</a:t>
          </a:r>
        </a:p>
      </dsp:txBody>
      <dsp:txXfrm>
        <a:off x="4450108" y="89643"/>
        <a:ext cx="990576" cy="1202251"/>
      </dsp:txXfrm>
    </dsp:sp>
    <dsp:sp modelId="{E649ED96-2FA2-5649-8C6E-E357B23686AE}">
      <dsp:nvSpPr>
        <dsp:cNvPr id="0" name=""/>
        <dsp:cNvSpPr/>
      </dsp:nvSpPr>
      <dsp:spPr>
        <a:xfrm>
          <a:off x="5576724" y="560295"/>
          <a:ext cx="223068" cy="260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576724" y="612485"/>
        <a:ext cx="156148" cy="156568"/>
      </dsp:txXfrm>
    </dsp:sp>
    <dsp:sp modelId="{15C2D317-2C00-544F-8945-12C4562F756F}">
      <dsp:nvSpPr>
        <dsp:cNvPr id="0" name=""/>
        <dsp:cNvSpPr/>
      </dsp:nvSpPr>
      <dsp:spPr>
        <a:xfrm>
          <a:off x="5892387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 </a:t>
          </a:r>
          <a:r>
            <a:rPr lang="cs-CZ" sz="1000" kern="1200" dirty="0">
              <a:solidFill>
                <a:srgbClr val="FFFF00"/>
              </a:solidFill>
            </a:rPr>
            <a:t>TAJEMNÍK</a:t>
          </a:r>
          <a:r>
            <a:rPr lang="cs-CZ" sz="1000" kern="1200" dirty="0"/>
            <a:t> do </a:t>
          </a:r>
          <a:r>
            <a:rPr lang="cs-CZ" sz="1000" kern="1200" dirty="0">
              <a:solidFill>
                <a:srgbClr val="FF0000"/>
              </a:solidFill>
            </a:rPr>
            <a:t>3 dnů </a:t>
          </a:r>
          <a:r>
            <a:rPr lang="cs-CZ" sz="1000" kern="1200" dirty="0">
              <a:solidFill>
                <a:schemeClr val="bg1"/>
              </a:solidFill>
            </a:rPr>
            <a:t>od oznámení zajistí vyplnění </a:t>
          </a:r>
          <a:r>
            <a:rPr lang="cs-CZ" sz="1000" kern="1200" dirty="0">
              <a:solidFill>
                <a:srgbClr val="92D050"/>
              </a:solidFill>
            </a:rPr>
            <a:t>Záznamu o úrazu studenta </a:t>
          </a:r>
          <a:r>
            <a:rPr lang="cs-CZ" sz="1000" kern="1200" dirty="0">
              <a:solidFill>
                <a:schemeClr val="bg1"/>
              </a:solidFill>
            </a:rPr>
            <a:t>a předá Provoznímu odboru </a:t>
          </a:r>
        </a:p>
      </dsp:txBody>
      <dsp:txXfrm>
        <a:off x="5923205" y="89643"/>
        <a:ext cx="990576" cy="1202251"/>
      </dsp:txXfrm>
    </dsp:sp>
    <dsp:sp modelId="{2F3159D7-12B6-1044-AE21-805F11FE754A}">
      <dsp:nvSpPr>
        <dsp:cNvPr id="0" name=""/>
        <dsp:cNvSpPr/>
      </dsp:nvSpPr>
      <dsp:spPr>
        <a:xfrm>
          <a:off x="7049821" y="560295"/>
          <a:ext cx="223068" cy="260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7049821" y="612485"/>
        <a:ext cx="156148" cy="156568"/>
      </dsp:txXfrm>
    </dsp:sp>
    <dsp:sp modelId="{799B8F49-E185-C94E-B96B-AF5B638726D5}">
      <dsp:nvSpPr>
        <dsp:cNvPr id="0" name=""/>
        <dsp:cNvSpPr/>
      </dsp:nvSpPr>
      <dsp:spPr>
        <a:xfrm>
          <a:off x="7365484" y="58825"/>
          <a:ext cx="1052212" cy="126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FFFF00"/>
              </a:solidFill>
            </a:rPr>
            <a:t>Provozní odbor </a:t>
          </a:r>
          <a:r>
            <a:rPr lang="cs-CZ" sz="1000" kern="1200" dirty="0"/>
            <a:t> zajistí komunikaci s pojišťovnou</a:t>
          </a:r>
          <a:endParaRPr lang="cs-CZ" sz="1000" kern="1200" dirty="0">
            <a:solidFill>
              <a:srgbClr val="92D050"/>
            </a:solidFill>
          </a:endParaRPr>
        </a:p>
      </dsp:txBody>
      <dsp:txXfrm>
        <a:off x="7396302" y="89643"/>
        <a:ext cx="990576" cy="120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2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9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8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5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91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6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7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9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0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4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19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C840-60CB-AD43-957C-09C9DA88ACB8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229F-2C77-814F-A0DC-56A093B57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0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Microsoft_Wordu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Microsoft_Wordu2.docx"/><Relationship Id="rId5" Type="http://schemas.openxmlformats.org/officeDocument/2006/relationships/package" Target="../embeddings/Dokument_Microsoft_Wordu1.docx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2CE16-6776-0741-B3F5-333DE751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2" y="962935"/>
            <a:ext cx="7886700" cy="482367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Doporučení tajemníka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677B7-30C8-7040-B6A6-6603324E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346" y="1706679"/>
            <a:ext cx="5553308" cy="1560628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škodám je lépe předcházet  - prevence je základ </a:t>
            </a:r>
          </a:p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pokud škoda nastane, co nejrychleji hlásit</a:t>
            </a:r>
          </a:p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při řešení škodní události poskytnout maximální součinnost tajemníkovi, případně náhradové komisi (kontaktní údaje, komunikovat, být k dispozici)</a:t>
            </a:r>
          </a:p>
          <a:p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201F9CC-6EC3-4C41-9785-61EAE00C8167}"/>
              </a:ext>
            </a:extLst>
          </p:cNvPr>
          <p:cNvGrpSpPr/>
          <p:nvPr/>
        </p:nvGrpSpPr>
        <p:grpSpPr>
          <a:xfrm>
            <a:off x="951571" y="4527394"/>
            <a:ext cx="1479395" cy="892472"/>
            <a:chOff x="951571" y="3590693"/>
            <a:chExt cx="1479395" cy="892472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86104A89-2A28-D24F-9B5A-E45DAE17E0C0}"/>
                </a:ext>
              </a:extLst>
            </p:cNvPr>
            <p:cNvSpPr txBox="1"/>
            <p:nvPr/>
          </p:nvSpPr>
          <p:spPr>
            <a:xfrm>
              <a:off x="951571" y="3590693"/>
              <a:ext cx="1479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00B050"/>
                  </a:solidFill>
                </a:rPr>
                <a:t>Oznámení škody</a:t>
              </a:r>
            </a:p>
            <a:p>
              <a:endParaRPr lang="cs-CZ" sz="1200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11" name="Objekt 10">
              <a:extLst>
                <a:ext uri="{FF2B5EF4-FFF2-40B4-BE49-F238E27FC236}">
                  <a16:creationId xmlns:a16="http://schemas.microsoft.com/office/drawing/2014/main" id="{916AF3F0-3296-564F-8E63-35B90F6AE3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146152"/>
                </p:ext>
              </p:extLst>
            </p:nvPr>
          </p:nvGraphicFramePr>
          <p:xfrm>
            <a:off x="1019097" y="3873565"/>
            <a:ext cx="965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Dokument" showAsIcon="1" r:id="rId3" imgW="965200" imgH="609600" progId="Word.Document.12">
                    <p:embed/>
                  </p:oleObj>
                </mc:Choice>
                <mc:Fallback>
                  <p:oleObj name="Dokument" showAsIcon="1" r:id="rId3" imgW="965200" imgH="6096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9097" y="3873565"/>
                          <a:ext cx="965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D8ED797-1423-B74E-9A0A-2F060FF63703}"/>
              </a:ext>
            </a:extLst>
          </p:cNvPr>
          <p:cNvGrpSpPr/>
          <p:nvPr/>
        </p:nvGrpSpPr>
        <p:grpSpPr>
          <a:xfrm>
            <a:off x="3187080" y="4523677"/>
            <a:ext cx="1860705" cy="896189"/>
            <a:chOff x="3187080" y="3586976"/>
            <a:chExt cx="1860705" cy="896189"/>
          </a:xfrm>
        </p:grpSpPr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2584F21-F772-FC42-A9E6-E867A5440786}"/>
                </a:ext>
              </a:extLst>
            </p:cNvPr>
            <p:cNvSpPr txBox="1"/>
            <p:nvPr/>
          </p:nvSpPr>
          <p:spPr>
            <a:xfrm>
              <a:off x="3187080" y="3586976"/>
              <a:ext cx="1860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00B050"/>
                  </a:solidFill>
                </a:rPr>
                <a:t>Záznam o úrazu studenta</a:t>
              </a:r>
            </a:p>
            <a:p>
              <a:endParaRPr lang="cs-CZ" sz="1200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14" name="Objekt 13">
              <a:extLst>
                <a:ext uri="{FF2B5EF4-FFF2-40B4-BE49-F238E27FC236}">
                  <a16:creationId xmlns:a16="http://schemas.microsoft.com/office/drawing/2014/main" id="{C2488B92-E858-934D-8AB3-A941657C04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936843"/>
                </p:ext>
              </p:extLst>
            </p:nvPr>
          </p:nvGraphicFramePr>
          <p:xfrm>
            <a:off x="3412892" y="3873565"/>
            <a:ext cx="965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Dokument" showAsIcon="1" r:id="rId5" imgW="965200" imgH="609600" progId="Word.Document.12">
                    <p:embed/>
                  </p:oleObj>
                </mc:Choice>
                <mc:Fallback>
                  <p:oleObj name="Dokument" showAsIcon="1" r:id="rId5" imgW="965200" imgH="6096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2892" y="3873565"/>
                          <a:ext cx="965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838CC30-828B-4944-BE0F-71EB7D60C0FF}"/>
              </a:ext>
            </a:extLst>
          </p:cNvPr>
          <p:cNvGrpSpPr/>
          <p:nvPr/>
        </p:nvGrpSpPr>
        <p:grpSpPr>
          <a:xfrm>
            <a:off x="5971168" y="4505259"/>
            <a:ext cx="1860705" cy="858851"/>
            <a:chOff x="5971168" y="3568558"/>
            <a:chExt cx="1860705" cy="858851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42640D0-708A-6642-A260-74C7302D20FF}"/>
                </a:ext>
              </a:extLst>
            </p:cNvPr>
            <p:cNvSpPr txBox="1"/>
            <p:nvPr/>
          </p:nvSpPr>
          <p:spPr>
            <a:xfrm>
              <a:off x="5971168" y="3568558"/>
              <a:ext cx="1860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00B050"/>
                  </a:solidFill>
                </a:rPr>
                <a:t>Posudek o bolestném</a:t>
              </a:r>
            </a:p>
            <a:p>
              <a:endParaRPr lang="cs-CZ" sz="1200" dirty="0">
                <a:solidFill>
                  <a:srgbClr val="00B050"/>
                </a:solidFill>
              </a:endParaRPr>
            </a:p>
            <a:p>
              <a:endParaRPr lang="cs-CZ" sz="1200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17" name="Objekt 16">
              <a:extLst>
                <a:ext uri="{FF2B5EF4-FFF2-40B4-BE49-F238E27FC236}">
                  <a16:creationId xmlns:a16="http://schemas.microsoft.com/office/drawing/2014/main" id="{184BBF29-F02F-8C4A-AA10-82E620CC28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522432"/>
                </p:ext>
              </p:extLst>
            </p:nvPr>
          </p:nvGraphicFramePr>
          <p:xfrm>
            <a:off x="6245302" y="3817809"/>
            <a:ext cx="965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Dokument" showAsIcon="1" r:id="rId6" imgW="965200" imgH="609600" progId="Word.Document.12">
                    <p:embed/>
                  </p:oleObj>
                </mc:Choice>
                <mc:Fallback>
                  <p:oleObj name="Dokument" showAsIcon="1" r:id="rId6" imgW="965200" imgH="6096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45302" y="3817809"/>
                          <a:ext cx="965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1022BEB-1A5B-A045-A2A4-568F2D6A19C1}"/>
              </a:ext>
            </a:extLst>
          </p:cNvPr>
          <p:cNvSpPr txBox="1"/>
          <p:nvPr/>
        </p:nvSpPr>
        <p:spPr>
          <a:xfrm>
            <a:off x="743415" y="4011051"/>
            <a:ext cx="744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jsou potřebné formuláře, které najdete i v příloze směrnice </a:t>
            </a:r>
            <a:r>
              <a:rPr lang="cs-CZ" sz="2000" b="1" dirty="0">
                <a:solidFill>
                  <a:srgbClr val="FF0000"/>
                </a:solidFill>
              </a:rPr>
              <a:t>16/2019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31174C3-BBFA-FC42-9C0C-DEE96433FC5C}"/>
              </a:ext>
            </a:extLst>
          </p:cNvPr>
          <p:cNvSpPr txBox="1"/>
          <p:nvPr/>
        </p:nvSpPr>
        <p:spPr>
          <a:xfrm>
            <a:off x="281376" y="53284"/>
            <a:ext cx="724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accent1">
                    <a:lumMod val="75000"/>
                  </a:schemeClr>
                </a:solidFill>
              </a:rPr>
              <a:t>Náhrady škod – </a:t>
            </a:r>
            <a:r>
              <a:rPr lang="cs-CZ" sz="1500" b="1" i="1" dirty="0">
                <a:solidFill>
                  <a:schemeClr val="accent1">
                    <a:lumMod val="75000"/>
                  </a:schemeClr>
                </a:solidFill>
              </a:rPr>
              <a:t>upravuje </a:t>
            </a:r>
            <a:r>
              <a:rPr lang="cs-CZ" sz="1500" b="1" i="1" dirty="0">
                <a:solidFill>
                  <a:srgbClr val="FF0000"/>
                </a:solidFill>
              </a:rPr>
              <a:t>směrnice</a:t>
            </a:r>
            <a:r>
              <a:rPr lang="cs-CZ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16/2019 </a:t>
            </a:r>
            <a:r>
              <a:rPr lang="cs-CZ" sz="1200" b="1" dirty="0">
                <a:solidFill>
                  <a:schemeClr val="bg2">
                    <a:lumMod val="75000"/>
                  </a:schemeClr>
                </a:solidFill>
              </a:rPr>
              <a:t>účinná od 06.12.2019</a:t>
            </a:r>
          </a:p>
        </p:txBody>
      </p:sp>
      <p:sp>
        <p:nvSpPr>
          <p:cNvPr id="21" name="Zaoblený obdélník 20">
            <a:extLst>
              <a:ext uri="{FF2B5EF4-FFF2-40B4-BE49-F238E27FC236}">
                <a16:creationId xmlns:a16="http://schemas.microsoft.com/office/drawing/2014/main" id="{DB8515DE-33BD-514E-A04E-B0947C6B8273}"/>
              </a:ext>
            </a:extLst>
          </p:cNvPr>
          <p:cNvSpPr/>
          <p:nvPr/>
        </p:nvSpPr>
        <p:spPr>
          <a:xfrm>
            <a:off x="1019097" y="892098"/>
            <a:ext cx="6812776" cy="2483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5EDEDD-F2D0-054D-8300-73D45C82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09104"/>
              </p:ext>
            </p:extLst>
          </p:nvPr>
        </p:nvGraphicFramePr>
        <p:xfrm>
          <a:off x="243644" y="1122513"/>
          <a:ext cx="8417697" cy="105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C72B6F2-58A3-324C-9B00-866EAB449524}"/>
              </a:ext>
            </a:extLst>
          </p:cNvPr>
          <p:cNvSpPr txBox="1"/>
          <p:nvPr/>
        </p:nvSpPr>
        <p:spPr>
          <a:xfrm>
            <a:off x="281376" y="53284"/>
            <a:ext cx="724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accent1">
                    <a:lumMod val="75000"/>
                  </a:schemeClr>
                </a:solidFill>
              </a:rPr>
              <a:t>Náhrady škod – </a:t>
            </a:r>
            <a:r>
              <a:rPr lang="cs-CZ" sz="1500" b="1" i="1" dirty="0">
                <a:solidFill>
                  <a:schemeClr val="accent1">
                    <a:lumMod val="75000"/>
                  </a:schemeClr>
                </a:solidFill>
              </a:rPr>
              <a:t>upravuje směrnice </a:t>
            </a:r>
            <a:r>
              <a:rPr lang="cs-CZ" sz="2000" b="1" dirty="0">
                <a:solidFill>
                  <a:srgbClr val="FF0000"/>
                </a:solidFill>
              </a:rPr>
              <a:t>16/2019 </a:t>
            </a:r>
            <a:r>
              <a:rPr lang="cs-CZ" sz="1200" b="1" dirty="0">
                <a:solidFill>
                  <a:schemeClr val="bg2">
                    <a:lumMod val="75000"/>
                  </a:schemeClr>
                </a:solidFill>
              </a:rPr>
              <a:t>účinná od 06.12.2019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6CF7520-D91F-DD4C-ACD9-EB1AE07E2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140246"/>
              </p:ext>
            </p:extLst>
          </p:nvPr>
        </p:nvGraphicFramePr>
        <p:xfrm>
          <a:off x="1656106" y="3197394"/>
          <a:ext cx="7043710" cy="62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5A563E-E9C3-2F44-9AC3-BD6479564444}"/>
              </a:ext>
            </a:extLst>
          </p:cNvPr>
          <p:cNvSpPr txBox="1"/>
          <p:nvPr/>
        </p:nvSpPr>
        <p:spPr>
          <a:xfrm>
            <a:off x="281376" y="404986"/>
            <a:ext cx="834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B7216"/>
                </a:solidFill>
              </a:rPr>
              <a:t>Škoda na majetku VUT nebo na majetku zaměstnance/studenta při studiu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4C81128-4854-854D-A9DE-5F211D30C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083009"/>
              </p:ext>
            </p:extLst>
          </p:nvPr>
        </p:nvGraphicFramePr>
        <p:xfrm>
          <a:off x="1656106" y="4031682"/>
          <a:ext cx="7043710" cy="7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7" name="Obrázek 16">
            <a:extLst>
              <a:ext uri="{FF2B5EF4-FFF2-40B4-BE49-F238E27FC236}">
                <a16:creationId xmlns:a16="http://schemas.microsoft.com/office/drawing/2014/main" id="{97761408-22DA-BC41-8E4D-94BF2A69DB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992" y="3277657"/>
            <a:ext cx="520017" cy="5200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8AB17C5-8876-DA41-B3D0-50500ED14E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992" y="4139144"/>
            <a:ext cx="520017" cy="520017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B34FB48D-AEDB-4B41-BB8D-9EC9330C9831}"/>
              </a:ext>
            </a:extLst>
          </p:cNvPr>
          <p:cNvGrpSpPr/>
          <p:nvPr/>
        </p:nvGrpSpPr>
        <p:grpSpPr>
          <a:xfrm>
            <a:off x="2457292" y="2644010"/>
            <a:ext cx="1617365" cy="339485"/>
            <a:chOff x="6796632" y="122667"/>
            <a:chExt cx="1617365" cy="1152372"/>
          </a:xfrm>
        </p:grpSpPr>
        <p:sp>
          <p:nvSpPr>
            <p:cNvPr id="21" name="Zaoblený obdélník 20">
              <a:extLst>
                <a:ext uri="{FF2B5EF4-FFF2-40B4-BE49-F238E27FC236}">
                  <a16:creationId xmlns:a16="http://schemas.microsoft.com/office/drawing/2014/main" id="{3AC77E09-3BC2-F744-B78F-BDE22510AC50}"/>
                </a:ext>
              </a:extLst>
            </p:cNvPr>
            <p:cNvSpPr/>
            <p:nvPr/>
          </p:nvSpPr>
          <p:spPr>
            <a:xfrm>
              <a:off x="6796632" y="122667"/>
              <a:ext cx="1617365" cy="11523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élník 4">
              <a:extLst>
                <a:ext uri="{FF2B5EF4-FFF2-40B4-BE49-F238E27FC236}">
                  <a16:creationId xmlns:a16="http://schemas.microsoft.com/office/drawing/2014/main" id="{4A1D1439-05C0-9340-A295-049728BBA574}"/>
                </a:ext>
              </a:extLst>
            </p:cNvPr>
            <p:cNvSpPr txBox="1"/>
            <p:nvPr/>
          </p:nvSpPr>
          <p:spPr>
            <a:xfrm>
              <a:off x="6830384" y="156419"/>
              <a:ext cx="1549861" cy="1084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700" kern="1200" dirty="0">
                  <a:solidFill>
                    <a:srgbClr val="FFFF00"/>
                  </a:solidFill>
                </a:rPr>
                <a:t>TAJEMNÍK</a:t>
              </a:r>
            </a:p>
          </p:txBody>
        </p:sp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D45902E-E36A-3A43-BF21-364AD8B33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036822"/>
              </p:ext>
            </p:extLst>
          </p:nvPr>
        </p:nvGraphicFramePr>
        <p:xfrm>
          <a:off x="1655363" y="5021470"/>
          <a:ext cx="7043710" cy="6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4" name="Obrázek 23">
            <a:extLst>
              <a:ext uri="{FF2B5EF4-FFF2-40B4-BE49-F238E27FC236}">
                <a16:creationId xmlns:a16="http://schemas.microsoft.com/office/drawing/2014/main" id="{480129D3-C7BC-4343-82BE-94CAE008D6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992" y="5116133"/>
            <a:ext cx="520017" cy="520017"/>
          </a:xfrm>
          <a:prstGeom prst="rect">
            <a:avLst/>
          </a:prstGeom>
        </p:spPr>
      </p:pic>
      <p:sp>
        <p:nvSpPr>
          <p:cNvPr id="25" name="Zaoblený obdélník 24">
            <a:extLst>
              <a:ext uri="{FF2B5EF4-FFF2-40B4-BE49-F238E27FC236}">
                <a16:creationId xmlns:a16="http://schemas.microsoft.com/office/drawing/2014/main" id="{2AA0F5BF-D203-7240-AEF5-990BA5751CC7}"/>
              </a:ext>
            </a:extLst>
          </p:cNvPr>
          <p:cNvSpPr/>
          <p:nvPr/>
        </p:nvSpPr>
        <p:spPr>
          <a:xfrm>
            <a:off x="1199305" y="6073944"/>
            <a:ext cx="6081132" cy="5658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 Pro nestranné  a transparentní řešení škod způsobených zaměstnanci jmenuje rektor 3 člennou Náhradovou komisi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FA6C170-4B7C-1948-AB0A-48D7748A301F}"/>
              </a:ext>
            </a:extLst>
          </p:cNvPr>
          <p:cNvSpPr/>
          <p:nvPr/>
        </p:nvSpPr>
        <p:spPr>
          <a:xfrm>
            <a:off x="281376" y="784056"/>
            <a:ext cx="4047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accent2">
                    <a:lumMod val="75000"/>
                  </a:schemeClr>
                </a:solidFill>
              </a:rPr>
              <a:t>Škoda 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= jakákoliv majetková újma vyjádřitelná penězi</a:t>
            </a:r>
            <a:endParaRPr lang="cs-CZ" sz="1400" dirty="0"/>
          </a:p>
        </p:txBody>
      </p:sp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9409A038-A158-554C-A691-F1EDD39A6257}"/>
              </a:ext>
            </a:extLst>
          </p:cNvPr>
          <p:cNvSpPr/>
          <p:nvPr/>
        </p:nvSpPr>
        <p:spPr>
          <a:xfrm>
            <a:off x="721112" y="2669540"/>
            <a:ext cx="7701775" cy="3191795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>
            <a:extLst>
              <a:ext uri="{FF2B5EF4-FFF2-40B4-BE49-F238E27FC236}">
                <a16:creationId xmlns:a16="http://schemas.microsoft.com/office/drawing/2014/main" id="{05C22636-0CDA-6C41-AF35-2BEE8BC0557E}"/>
              </a:ext>
            </a:extLst>
          </p:cNvPr>
          <p:cNvSpPr/>
          <p:nvPr/>
        </p:nvSpPr>
        <p:spPr>
          <a:xfrm>
            <a:off x="7181385" y="2165965"/>
            <a:ext cx="460917" cy="431442"/>
          </a:xfrm>
          <a:prstGeom prst="downArrow">
            <a:avLst/>
          </a:pr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0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C72B6F2-58A3-324C-9B00-866EAB449524}"/>
              </a:ext>
            </a:extLst>
          </p:cNvPr>
          <p:cNvSpPr txBox="1"/>
          <p:nvPr/>
        </p:nvSpPr>
        <p:spPr>
          <a:xfrm>
            <a:off x="311112" y="525626"/>
            <a:ext cx="831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B7216"/>
                </a:solidFill>
              </a:defRPr>
            </a:lvl1pPr>
          </a:lstStyle>
          <a:p>
            <a:r>
              <a:rPr lang="cs-CZ" dirty="0"/>
              <a:t>Náhrada škody způsobené úrazem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23FB12-1FFA-764A-B178-3ABE83C50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996514"/>
              </p:ext>
            </p:extLst>
          </p:nvPr>
        </p:nvGraphicFramePr>
        <p:xfrm>
          <a:off x="363151" y="1414825"/>
          <a:ext cx="8417697" cy="138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B73E3023-9C25-564B-BB79-C564127AB2FC}"/>
              </a:ext>
            </a:extLst>
          </p:cNvPr>
          <p:cNvGrpSpPr/>
          <p:nvPr/>
        </p:nvGrpSpPr>
        <p:grpSpPr>
          <a:xfrm rot="5400000">
            <a:off x="2236134" y="2773429"/>
            <a:ext cx="270122" cy="315992"/>
            <a:chOff x="3189518" y="532773"/>
            <a:chExt cx="270122" cy="315992"/>
          </a:xfrm>
        </p:grpSpPr>
        <p:sp>
          <p:nvSpPr>
            <p:cNvPr id="8" name="Šipka vpravo 7">
              <a:extLst>
                <a:ext uri="{FF2B5EF4-FFF2-40B4-BE49-F238E27FC236}">
                  <a16:creationId xmlns:a16="http://schemas.microsoft.com/office/drawing/2014/main" id="{234F7514-EE3A-AC44-9B35-68EBB8F01A92}"/>
                </a:ext>
              </a:extLst>
            </p:cNvPr>
            <p:cNvSpPr/>
            <p:nvPr/>
          </p:nvSpPr>
          <p:spPr>
            <a:xfrm>
              <a:off x="3189518" y="532773"/>
              <a:ext cx="270122" cy="3159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Šipka vpravo 4">
              <a:extLst>
                <a:ext uri="{FF2B5EF4-FFF2-40B4-BE49-F238E27FC236}">
                  <a16:creationId xmlns:a16="http://schemas.microsoft.com/office/drawing/2014/main" id="{73698CBD-9216-F444-BE44-3EF37A373114}"/>
                </a:ext>
              </a:extLst>
            </p:cNvPr>
            <p:cNvSpPr txBox="1"/>
            <p:nvPr/>
          </p:nvSpPr>
          <p:spPr>
            <a:xfrm>
              <a:off x="3189518" y="595971"/>
              <a:ext cx="189085" cy="189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900" kern="1200"/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68C1C39-E79E-9B43-8FD9-28AB6D991790}"/>
              </a:ext>
            </a:extLst>
          </p:cNvPr>
          <p:cNvGrpSpPr/>
          <p:nvPr/>
        </p:nvGrpSpPr>
        <p:grpSpPr>
          <a:xfrm>
            <a:off x="1734113" y="3081923"/>
            <a:ext cx="1274163" cy="1366101"/>
            <a:chOff x="1787938" y="142779"/>
            <a:chExt cx="1274163" cy="1095979"/>
          </a:xfrm>
        </p:grpSpPr>
        <p:sp>
          <p:nvSpPr>
            <p:cNvPr id="11" name="Zaoblený obdélník 10">
              <a:extLst>
                <a:ext uri="{FF2B5EF4-FFF2-40B4-BE49-F238E27FC236}">
                  <a16:creationId xmlns:a16="http://schemas.microsoft.com/office/drawing/2014/main" id="{3519FA25-5D8E-6346-B72C-6B8E29D3DCED}"/>
                </a:ext>
              </a:extLst>
            </p:cNvPr>
            <p:cNvSpPr/>
            <p:nvPr/>
          </p:nvSpPr>
          <p:spPr>
            <a:xfrm>
              <a:off x="1787938" y="142779"/>
              <a:ext cx="1274163" cy="10959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>
              <a:extLst>
                <a:ext uri="{FF2B5EF4-FFF2-40B4-BE49-F238E27FC236}">
                  <a16:creationId xmlns:a16="http://schemas.microsoft.com/office/drawing/2014/main" id="{63F47F32-F9B3-CB47-9977-F7805F752133}"/>
                </a:ext>
              </a:extLst>
            </p:cNvPr>
            <p:cNvSpPr txBox="1"/>
            <p:nvPr/>
          </p:nvSpPr>
          <p:spPr>
            <a:xfrm>
              <a:off x="1820038" y="174879"/>
              <a:ext cx="1209963" cy="1031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>
                  <a:solidFill>
                    <a:srgbClr val="FFFF00"/>
                  </a:solidFill>
                </a:rPr>
                <a:t>student</a:t>
              </a:r>
              <a:r>
                <a:rPr lang="cs-CZ" sz="1100" kern="1200" dirty="0"/>
                <a:t> </a:t>
              </a:r>
              <a:r>
                <a:rPr lang="cs-CZ" sz="1100" dirty="0"/>
                <a:t> ihned po obdržení předá </a:t>
              </a:r>
              <a:r>
                <a:rPr lang="cs-CZ" sz="1100" dirty="0">
                  <a:solidFill>
                    <a:srgbClr val="FFFF00"/>
                  </a:solidFill>
                </a:rPr>
                <a:t>TAJEMNÍKOVI </a:t>
              </a:r>
              <a:r>
                <a:rPr lang="cs-CZ" sz="1100" dirty="0">
                  <a:solidFill>
                    <a:srgbClr val="92D050"/>
                  </a:solidFill>
                </a:rPr>
                <a:t>Posudek o bolestném </a:t>
              </a:r>
              <a:r>
                <a:rPr lang="cs-CZ" sz="1100" dirty="0">
                  <a:solidFill>
                    <a:schemeClr val="bg1"/>
                  </a:solidFill>
                </a:rPr>
                <a:t>a </a:t>
              </a:r>
              <a:r>
                <a:rPr lang="cs-CZ" sz="1100" dirty="0">
                  <a:solidFill>
                    <a:srgbClr val="92D050"/>
                  </a:solidFill>
                </a:rPr>
                <a:t>Doklad o úhradě nákladů spojených s léčbou</a:t>
              </a:r>
              <a:endParaRPr lang="cs-CZ" sz="11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0B567D-F1C2-984F-8350-5DFA0F15EC70}"/>
              </a:ext>
            </a:extLst>
          </p:cNvPr>
          <p:cNvSpPr txBox="1"/>
          <p:nvPr/>
        </p:nvSpPr>
        <p:spPr>
          <a:xfrm>
            <a:off x="363151" y="5129555"/>
            <a:ext cx="80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Je-li student v pracovněprávním vztahu k VUT a úraz nastal při plnění pracovních povinností, jedná se 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pracovní úraz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F9B9D5B-DC74-274D-B4D5-90BFEE74CEC6}"/>
              </a:ext>
            </a:extLst>
          </p:cNvPr>
          <p:cNvGrpSpPr/>
          <p:nvPr/>
        </p:nvGrpSpPr>
        <p:grpSpPr>
          <a:xfrm>
            <a:off x="3206290" y="3606977"/>
            <a:ext cx="270122" cy="315992"/>
            <a:chOff x="3189518" y="532773"/>
            <a:chExt cx="270122" cy="315992"/>
          </a:xfrm>
        </p:grpSpPr>
        <p:sp>
          <p:nvSpPr>
            <p:cNvPr id="14" name="Šipka vpravo 13">
              <a:extLst>
                <a:ext uri="{FF2B5EF4-FFF2-40B4-BE49-F238E27FC236}">
                  <a16:creationId xmlns:a16="http://schemas.microsoft.com/office/drawing/2014/main" id="{FE7F4C3A-2073-5245-B52B-F050AE6279DB}"/>
                </a:ext>
              </a:extLst>
            </p:cNvPr>
            <p:cNvSpPr/>
            <p:nvPr/>
          </p:nvSpPr>
          <p:spPr>
            <a:xfrm>
              <a:off x="3189518" y="532773"/>
              <a:ext cx="270122" cy="3159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Šipka vpravo 4">
              <a:extLst>
                <a:ext uri="{FF2B5EF4-FFF2-40B4-BE49-F238E27FC236}">
                  <a16:creationId xmlns:a16="http://schemas.microsoft.com/office/drawing/2014/main" id="{050C0AE0-E7B1-D54E-BA56-C02E7625CBE2}"/>
                </a:ext>
              </a:extLst>
            </p:cNvPr>
            <p:cNvSpPr txBox="1"/>
            <p:nvPr/>
          </p:nvSpPr>
          <p:spPr>
            <a:xfrm>
              <a:off x="3189518" y="595971"/>
              <a:ext cx="189085" cy="189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900" kern="120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5BD5C4C-B23B-ED4C-AD5A-545900460B2D}"/>
              </a:ext>
            </a:extLst>
          </p:cNvPr>
          <p:cNvGrpSpPr/>
          <p:nvPr/>
        </p:nvGrpSpPr>
        <p:grpSpPr>
          <a:xfrm>
            <a:off x="3593389" y="3121935"/>
            <a:ext cx="1274163" cy="1366101"/>
            <a:chOff x="1787938" y="142779"/>
            <a:chExt cx="1274163" cy="1095979"/>
          </a:xfrm>
        </p:grpSpPr>
        <p:sp>
          <p:nvSpPr>
            <p:cNvPr id="17" name="Zaoblený obdélník 16">
              <a:extLst>
                <a:ext uri="{FF2B5EF4-FFF2-40B4-BE49-F238E27FC236}">
                  <a16:creationId xmlns:a16="http://schemas.microsoft.com/office/drawing/2014/main" id="{4EEADD79-AE67-324C-B063-0641425413D0}"/>
                </a:ext>
              </a:extLst>
            </p:cNvPr>
            <p:cNvSpPr/>
            <p:nvPr/>
          </p:nvSpPr>
          <p:spPr>
            <a:xfrm>
              <a:off x="1787938" y="142779"/>
              <a:ext cx="1274163" cy="10959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aoblený obdélník 4">
              <a:extLst>
                <a:ext uri="{FF2B5EF4-FFF2-40B4-BE49-F238E27FC236}">
                  <a16:creationId xmlns:a16="http://schemas.microsoft.com/office/drawing/2014/main" id="{3577F3F4-8075-A341-A08F-C5A609CFB583}"/>
                </a:ext>
              </a:extLst>
            </p:cNvPr>
            <p:cNvSpPr txBox="1"/>
            <p:nvPr/>
          </p:nvSpPr>
          <p:spPr>
            <a:xfrm>
              <a:off x="1820038" y="174879"/>
              <a:ext cx="1209963" cy="1031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dirty="0">
                  <a:solidFill>
                    <a:srgbClr val="FFFF00"/>
                  </a:solidFill>
                </a:rPr>
                <a:t>TAJEMNÍK </a:t>
              </a:r>
              <a:r>
                <a:rPr lang="cs-CZ" sz="1100" dirty="0">
                  <a:solidFill>
                    <a:schemeClr val="bg1"/>
                  </a:solidFill>
                </a:rPr>
                <a:t>zajistí</a:t>
              </a:r>
              <a:r>
                <a:rPr lang="cs-CZ" sz="1100" dirty="0">
                  <a:solidFill>
                    <a:srgbClr val="FFFF00"/>
                  </a:solidFill>
                </a:rPr>
                <a:t> </a:t>
              </a:r>
              <a:r>
                <a:rPr lang="cs-CZ" sz="1100" dirty="0">
                  <a:solidFill>
                    <a:schemeClr val="bg1"/>
                  </a:solidFill>
                </a:rPr>
                <a:t>předání </a:t>
              </a:r>
              <a:r>
                <a:rPr lang="cs-CZ" sz="1100" dirty="0">
                  <a:solidFill>
                    <a:srgbClr val="FFFF00"/>
                  </a:solidFill>
                </a:rPr>
                <a:t> </a:t>
              </a:r>
              <a:r>
                <a:rPr lang="cs-CZ" sz="1100" dirty="0">
                  <a:solidFill>
                    <a:srgbClr val="92D050"/>
                  </a:solidFill>
                </a:rPr>
                <a:t>Posudku o bolestném </a:t>
              </a:r>
              <a:r>
                <a:rPr lang="cs-CZ" sz="1100" dirty="0">
                  <a:solidFill>
                    <a:schemeClr val="bg1"/>
                  </a:solidFill>
                </a:rPr>
                <a:t>a </a:t>
              </a:r>
              <a:r>
                <a:rPr lang="cs-CZ" sz="1100" dirty="0">
                  <a:solidFill>
                    <a:srgbClr val="92D050"/>
                  </a:solidFill>
                </a:rPr>
                <a:t>Dokladu o úhradě nákladů spojených s léčbou </a:t>
              </a:r>
              <a:r>
                <a:rPr lang="cs-CZ" sz="1100" dirty="0">
                  <a:solidFill>
                    <a:schemeClr val="bg1"/>
                  </a:solidFill>
                </a:rPr>
                <a:t>na </a:t>
              </a:r>
              <a:r>
                <a:rPr lang="cs-CZ" sz="1100" dirty="0">
                  <a:solidFill>
                    <a:srgbClr val="FFFF00"/>
                  </a:solidFill>
                </a:rPr>
                <a:t>Provozní odbor </a:t>
              </a:r>
              <a:endParaRPr lang="cs-CZ" sz="11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DD1FBEF-A413-284F-8F5B-AAFCAFABFD9E}"/>
              </a:ext>
            </a:extLst>
          </p:cNvPr>
          <p:cNvSpPr txBox="1"/>
          <p:nvPr/>
        </p:nvSpPr>
        <p:spPr>
          <a:xfrm>
            <a:off x="363151" y="0"/>
            <a:ext cx="724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Náhrady škod – upravuje směrnice </a:t>
            </a:r>
            <a:r>
              <a:rPr lang="cs-CZ" sz="2000" dirty="0">
                <a:solidFill>
                  <a:srgbClr val="FF0000"/>
                </a:solidFill>
              </a:rPr>
              <a:t>16/2019 </a:t>
            </a:r>
            <a:r>
              <a:rPr lang="cs-CZ" sz="1200" dirty="0">
                <a:solidFill>
                  <a:schemeClr val="bg2">
                    <a:lumMod val="75000"/>
                  </a:schemeClr>
                </a:solidFill>
              </a:rPr>
              <a:t>účinná od 06.12.2019</a:t>
            </a:r>
          </a:p>
        </p:txBody>
      </p:sp>
    </p:spTree>
    <p:extLst>
      <p:ext uri="{BB962C8B-B14F-4D97-AF65-F5344CB8AC3E}">
        <p14:creationId xmlns:p14="http://schemas.microsoft.com/office/powerpoint/2010/main" val="2618134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298</Words>
  <Application>Microsoft Macintosh PowerPoint</Application>
  <PresentationFormat>Předvádění na obrazovce (4:3)</PresentationFormat>
  <Paragraphs>38</Paragraphs>
  <Slides>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Dokument</vt:lpstr>
      <vt:lpstr>Doporučení tajemníka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Pěnčíková Martina (8903)</dc:creator>
  <cp:lastModifiedBy>Pěnčíková Martina (8903)</cp:lastModifiedBy>
  <cp:revision>37</cp:revision>
  <dcterms:created xsi:type="dcterms:W3CDTF">2020-01-14T11:13:09Z</dcterms:created>
  <dcterms:modified xsi:type="dcterms:W3CDTF">2020-01-30T10:18:35Z</dcterms:modified>
</cp:coreProperties>
</file>